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08" r:id="rId5"/>
    <p:sldMasterId id="2147483701" r:id="rId6"/>
    <p:sldMasterId id="2147483661" r:id="rId7"/>
    <p:sldMasterId id="2147483686" r:id="rId8"/>
    <p:sldMasterId id="2147483723" r:id="rId9"/>
    <p:sldMasterId id="2147483726" r:id="rId10"/>
  </p:sldMasterIdLst>
  <p:notesMasterIdLst>
    <p:notesMasterId r:id="rId39"/>
  </p:notesMasterIdLst>
  <p:handoutMasterIdLst>
    <p:handoutMasterId r:id="rId40"/>
  </p:handoutMasterIdLst>
  <p:sldIdLst>
    <p:sldId id="256" r:id="rId11"/>
    <p:sldId id="325" r:id="rId12"/>
    <p:sldId id="344" r:id="rId13"/>
    <p:sldId id="349" r:id="rId14"/>
    <p:sldId id="350" r:id="rId15"/>
    <p:sldId id="361" r:id="rId16"/>
    <p:sldId id="356" r:id="rId17"/>
    <p:sldId id="324" r:id="rId18"/>
    <p:sldId id="327" r:id="rId19"/>
    <p:sldId id="360" r:id="rId20"/>
    <p:sldId id="330" r:id="rId21"/>
    <p:sldId id="359" r:id="rId22"/>
    <p:sldId id="340" r:id="rId23"/>
    <p:sldId id="342" r:id="rId24"/>
    <p:sldId id="343" r:id="rId25"/>
    <p:sldId id="323" r:id="rId26"/>
    <p:sldId id="318" r:id="rId27"/>
    <p:sldId id="329" r:id="rId28"/>
    <p:sldId id="353" r:id="rId29"/>
    <p:sldId id="355" r:id="rId30"/>
    <p:sldId id="363" r:id="rId31"/>
    <p:sldId id="319" r:id="rId32"/>
    <p:sldId id="321" r:id="rId33"/>
    <p:sldId id="320" r:id="rId34"/>
    <p:sldId id="277" r:id="rId35"/>
    <p:sldId id="278" r:id="rId36"/>
    <p:sldId id="279" r:id="rId37"/>
    <p:sldId id="274"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52CEA-C49A-4796-ADB7-E29EEA76AF71}">
          <p14:sldIdLst>
            <p14:sldId id="256"/>
          </p14:sldIdLst>
        </p14:section>
        <p14:section name="Question 1" id="{20611DAE-62FE-44E7-A2ED-76AA70C5B1E4}">
          <p14:sldIdLst>
            <p14:sldId id="325"/>
            <p14:sldId id="344"/>
            <p14:sldId id="349"/>
            <p14:sldId id="350"/>
            <p14:sldId id="361"/>
            <p14:sldId id="356"/>
          </p14:sldIdLst>
        </p14:section>
        <p14:section name="Question 2" id="{BF028D2B-1251-4EE1-9633-A59E87CEEF6B}">
          <p14:sldIdLst>
            <p14:sldId id="324"/>
            <p14:sldId id="327"/>
            <p14:sldId id="360"/>
            <p14:sldId id="330"/>
            <p14:sldId id="359"/>
          </p14:sldIdLst>
        </p14:section>
        <p14:section name="Question 3" id="{A991CB17-A6C3-4497-B7FC-191E70385FE0}">
          <p14:sldIdLst>
            <p14:sldId id="340"/>
            <p14:sldId id="342"/>
            <p14:sldId id="343"/>
            <p14:sldId id="323"/>
          </p14:sldIdLst>
        </p14:section>
        <p14:section name="Question 4" id="{6385790A-0E44-44A8-921E-F108B57F70AB}">
          <p14:sldIdLst>
            <p14:sldId id="318"/>
            <p14:sldId id="329"/>
            <p14:sldId id="353"/>
            <p14:sldId id="355"/>
            <p14:sldId id="363"/>
          </p14:sldIdLst>
        </p14:section>
        <p14:section name="Question 5" id="{45634173-BCB4-487F-BFAA-AF5FA8F2DB4D}">
          <p14:sldIdLst>
            <p14:sldId id="319"/>
            <p14:sldId id="321"/>
            <p14:sldId id="320"/>
            <p14:sldId id="277"/>
            <p14:sldId id="278"/>
            <p14:sldId id="279"/>
            <p14:sldId id="274"/>
          </p14:sldIdLst>
        </p14:section>
        <p14:section name="Appendix" id="{ADB4D6BC-9381-41A4-98DD-48F3058B84C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CAB410-2465-A8E6-0B53-475582B532F6}" name="Priyaja Shankar Jena" initials="" userId="S::pjena@umass.edu::d3337322-1404-4521-a5a4-6e4052bce57e" providerId="AD"/>
  <p188:author id="{8CFBF4A1-E1F8-EF1D-0206-D2CA78E42621}" name="Ameya Desai" initials="" userId="S::ameyadesai@umass.edu::3e5bb343-0c11-439a-89ee-c8b38e2b695c" providerId="AD"/>
  <p188:author id="{3FE6ACB5-2CB1-765F-4D75-2ADD82884DE4}" name="SB" initials="SB" userId="SB" providerId="None"/>
  <p188:author id="{972444CD-255F-7632-438D-09CDFD5A9D64}" name="Pranay Charan Kolasani" initials="" userId="S::pkolasani@umass.edu::9b21c6f9-0593-47e1-8434-8ea205cf8edc" providerId="AD"/>
  <p188:author id="{BF4B0DED-41A3-8C0C-8DAF-873625A2E8F1}" name="Venkata Ramya Maddineni" initials="" userId="S::vmaddineni@umass.edu::781b93bd-c78f-4fb3-a9b0-c76b5234d4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1C1C"/>
    <a:srgbClr val="8A2332"/>
    <a:srgbClr val="A92323"/>
    <a:srgbClr val="910513"/>
    <a:srgbClr val="9F2121"/>
    <a:srgbClr val="505759"/>
    <a:srgbClr val="7283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4A9B-DFFB-4F19-7143-F056FF90F8C0}" v="1" dt="2024-04-09T23:07:38.237"/>
    <p1510:client id="{278EB0B9-E611-4C3F-BAF0-FED11C4F832E}" v="451" dt="2024-04-10T17:40:04.913"/>
    <p1510:client id="{2D7EFBE8-7DD5-584C-9EB0-E22859EA928C}" v="2" dt="2024-04-10T18:18:50.905"/>
    <p1510:client id="{5DEBDCB6-7393-4C71-8215-72570BF4002C}" v="2026" dt="2024-04-10T18:28:26.755"/>
    <p1510:client id="{600792DF-DC6D-842D-DF4A-68E9EE8628C8}" v="3" dt="2024-04-10T01:43:39.403"/>
    <p1510:client id="{ACF837C8-131C-32CE-C821-5336F78BDEA3}" v="2" dt="2024-04-10T01:24:20.237"/>
    <p1510:client id="{F14449A4-B6C9-47C2-BE59-5FECCC7C5DEF}" v="1834" dt="2024-04-10T18:28:42.303"/>
    <p1510:client id="{FC0130C5-DEBB-45AA-89D5-4BAFB9CFA18A}" v="447" dt="2024-04-10T17:43:14.076"/>
    <p1510:client id="{FE83C0F1-DC56-3CF2-FD8F-DAED50DB98FA}" v="22" dt="2024-04-09T18:46:07.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49" autoAdjust="0"/>
  </p:normalViewPr>
  <p:slideViewPr>
    <p:cSldViewPr snapToGrid="0">
      <p:cViewPr>
        <p:scale>
          <a:sx n="85" d="100"/>
          <a:sy n="85" d="100"/>
        </p:scale>
        <p:origin x="-4" y="-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8/10/relationships/authors" Target="authors.xml"/><Relationship Id="rId20" Type="http://schemas.openxmlformats.org/officeDocument/2006/relationships/slide" Target="slides/slide10.xml"/><Relationship Id="rId41" Type="http://schemas.openxmlformats.org/officeDocument/2006/relationships/presProps" Target="pres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1.png"/><Relationship Id="rId3" Type="http://schemas.openxmlformats.org/officeDocument/2006/relationships/image" Target="../media/image19.png"/><Relationship Id="rId7" Type="http://schemas.openxmlformats.org/officeDocument/2006/relationships/image" Target="../media/image57.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24.svg"/><Relationship Id="rId11" Type="http://schemas.openxmlformats.org/officeDocument/2006/relationships/image" Target="../media/image59.png"/><Relationship Id="rId5" Type="http://schemas.openxmlformats.org/officeDocument/2006/relationships/image" Target="../media/image23.png"/><Relationship Id="rId10" Type="http://schemas.openxmlformats.org/officeDocument/2006/relationships/image" Target="../media/image54.svg"/><Relationship Id="rId4" Type="http://schemas.openxmlformats.org/officeDocument/2006/relationships/image" Target="../media/image20.svg"/><Relationship Id="rId9" Type="http://schemas.openxmlformats.org/officeDocument/2006/relationships/image" Target="../media/image53.png"/><Relationship Id="rId14" Type="http://schemas.openxmlformats.org/officeDocument/2006/relationships/image" Target="../media/image62.svg"/></Relationships>
</file>

<file path=ppt/diagrams/_rels/data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1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72.svg"/><Relationship Id="rId4" Type="http://schemas.openxmlformats.org/officeDocument/2006/relationships/image" Target="../media/image69.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3.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24.svg"/><Relationship Id="rId9" Type="http://schemas.openxmlformats.org/officeDocument/2006/relationships/image" Target="../media/image5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1.png"/><Relationship Id="rId3" Type="http://schemas.openxmlformats.org/officeDocument/2006/relationships/image" Target="../media/image19.png"/><Relationship Id="rId7" Type="http://schemas.openxmlformats.org/officeDocument/2006/relationships/image" Target="../media/image57.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24.svg"/><Relationship Id="rId11" Type="http://schemas.openxmlformats.org/officeDocument/2006/relationships/image" Target="../media/image59.png"/><Relationship Id="rId5" Type="http://schemas.openxmlformats.org/officeDocument/2006/relationships/image" Target="../media/image23.png"/><Relationship Id="rId10" Type="http://schemas.openxmlformats.org/officeDocument/2006/relationships/image" Target="../media/image54.svg"/><Relationship Id="rId4" Type="http://schemas.openxmlformats.org/officeDocument/2006/relationships/image" Target="../media/image20.svg"/><Relationship Id="rId9" Type="http://schemas.openxmlformats.org/officeDocument/2006/relationships/image" Target="../media/image53.png"/><Relationship Id="rId14" Type="http://schemas.openxmlformats.org/officeDocument/2006/relationships/image" Target="../media/image6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72.svg"/><Relationship Id="rId4" Type="http://schemas.openxmlformats.org/officeDocument/2006/relationships/image" Target="../media/image69.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3.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24.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16FB2-C9EA-4119-9CC5-66ACFE0C6667}" type="doc">
      <dgm:prSet loTypeId="urn:microsoft.com/office/officeart/2005/8/layout/hierarchy1" loCatId="hierarchy" qsTypeId="urn:microsoft.com/office/officeart/2005/8/quickstyle/simple1" qsCatId="simple" csTypeId="urn:microsoft.com/office/officeart/2005/8/colors/accent3_5" csCatId="accent3" phldr="1"/>
      <dgm:spPr/>
      <dgm:t>
        <a:bodyPr/>
        <a:lstStyle/>
        <a:p>
          <a:endParaRPr lang="en-US"/>
        </a:p>
      </dgm:t>
    </dgm:pt>
    <dgm:pt modelId="{3B8E520B-2D05-452E-B9C2-BC9D579584F5}">
      <dgm:prSet/>
      <dgm:spPr/>
      <dgm:t>
        <a:bodyPr/>
        <a:lstStyle/>
        <a:p>
          <a:r>
            <a:rPr lang="en-US" b="0" i="0"/>
            <a:t>Pearson Plc - </a:t>
          </a:r>
          <a:r>
            <a:rPr lang="en-US"/>
            <a:t>Global education company headquartered in London, United Kingdom</a:t>
          </a:r>
        </a:p>
      </dgm:t>
    </dgm:pt>
    <dgm:pt modelId="{384B6C31-0895-438D-A770-8245E4FEB8E4}" type="parTrans" cxnId="{8774945F-56CA-4848-B9E5-E1614DA94371}">
      <dgm:prSet/>
      <dgm:spPr/>
      <dgm:t>
        <a:bodyPr/>
        <a:lstStyle/>
        <a:p>
          <a:endParaRPr lang="en-US"/>
        </a:p>
      </dgm:t>
    </dgm:pt>
    <dgm:pt modelId="{A4B92E49-1F5D-46BF-A22F-41F5716215ED}" type="sibTrans" cxnId="{8774945F-56CA-4848-B9E5-E1614DA94371}">
      <dgm:prSet/>
      <dgm:spPr/>
      <dgm:t>
        <a:bodyPr/>
        <a:lstStyle/>
        <a:p>
          <a:endParaRPr lang="en-US"/>
        </a:p>
      </dgm:t>
    </dgm:pt>
    <dgm:pt modelId="{06F4BEBA-E37B-481B-B77B-8A57C5FA96EE}">
      <dgm:prSet/>
      <dgm:spPr/>
      <dgm:t>
        <a:bodyPr/>
        <a:lstStyle/>
        <a:p>
          <a:r>
            <a:rPr lang="en-US"/>
            <a:t>Operates worldwide with a diverse portfolio of educational products and services</a:t>
          </a:r>
        </a:p>
      </dgm:t>
    </dgm:pt>
    <dgm:pt modelId="{1405EC03-9BF4-41C1-8DF7-A2A96ABF4553}" type="parTrans" cxnId="{73217B52-2996-4D43-93D4-D139948F3FEA}">
      <dgm:prSet/>
      <dgm:spPr/>
      <dgm:t>
        <a:bodyPr/>
        <a:lstStyle/>
        <a:p>
          <a:endParaRPr lang="en-US"/>
        </a:p>
      </dgm:t>
    </dgm:pt>
    <dgm:pt modelId="{15167DC1-7E05-4F57-939A-16EC868A0EAB}" type="sibTrans" cxnId="{73217B52-2996-4D43-93D4-D139948F3FEA}">
      <dgm:prSet/>
      <dgm:spPr/>
      <dgm:t>
        <a:bodyPr/>
        <a:lstStyle/>
        <a:p>
          <a:endParaRPr lang="en-US"/>
        </a:p>
      </dgm:t>
    </dgm:pt>
    <dgm:pt modelId="{CE919084-E93B-4B31-BFF2-258E52BFB543}">
      <dgm:prSet/>
      <dgm:spPr/>
      <dgm:t>
        <a:bodyPr/>
        <a:lstStyle/>
        <a:p>
          <a:r>
            <a:rPr lang="en-US"/>
            <a:t>Primary business units include North American Education, International Education, Professional, Financial Times, Interactive Data, and Penguin Publishing</a:t>
          </a:r>
        </a:p>
      </dgm:t>
    </dgm:pt>
    <dgm:pt modelId="{33F97ACC-1A9A-4C53-8704-01A8165E8221}" type="parTrans" cxnId="{1BBCDFE4-8D83-4D43-9D0A-6F47FA0180F6}">
      <dgm:prSet/>
      <dgm:spPr/>
      <dgm:t>
        <a:bodyPr/>
        <a:lstStyle/>
        <a:p>
          <a:endParaRPr lang="en-US"/>
        </a:p>
      </dgm:t>
    </dgm:pt>
    <dgm:pt modelId="{E39DB161-32ED-4697-BDA2-997286DBA933}" type="sibTrans" cxnId="{1BBCDFE4-8D83-4D43-9D0A-6F47FA0180F6}">
      <dgm:prSet/>
      <dgm:spPr/>
      <dgm:t>
        <a:bodyPr/>
        <a:lstStyle/>
        <a:p>
          <a:endParaRPr lang="en-US"/>
        </a:p>
      </dgm:t>
    </dgm:pt>
    <dgm:pt modelId="{13975E4B-3B7D-49A3-8B05-463C4E365E95}">
      <dgm:prSet/>
      <dgm:spPr/>
      <dgm:t>
        <a:bodyPr/>
        <a:lstStyle/>
        <a:p>
          <a:r>
            <a:rPr lang="en-US"/>
            <a:t>SuccessMaker, Pearson's premier software product for math and reading skill improvement</a:t>
          </a:r>
        </a:p>
      </dgm:t>
    </dgm:pt>
    <dgm:pt modelId="{04C0D91D-7621-4B78-BFDC-CB932868518D}" type="parTrans" cxnId="{19364256-345D-4CCD-9F37-BEB49AC762CB}">
      <dgm:prSet/>
      <dgm:spPr/>
      <dgm:t>
        <a:bodyPr/>
        <a:lstStyle/>
        <a:p>
          <a:endParaRPr lang="en-US"/>
        </a:p>
      </dgm:t>
    </dgm:pt>
    <dgm:pt modelId="{1C38ED8D-E040-495E-856E-6A61C29BDC34}" type="sibTrans" cxnId="{19364256-345D-4CCD-9F37-BEB49AC762CB}">
      <dgm:prSet/>
      <dgm:spPr/>
      <dgm:t>
        <a:bodyPr/>
        <a:lstStyle/>
        <a:p>
          <a:endParaRPr lang="en-US"/>
        </a:p>
      </dgm:t>
    </dgm:pt>
    <dgm:pt modelId="{6BF58AF0-8758-4A87-A802-D08BDBA77AB6}" type="pres">
      <dgm:prSet presAssocID="{FA016FB2-C9EA-4119-9CC5-66ACFE0C6667}" presName="hierChild1" presStyleCnt="0">
        <dgm:presLayoutVars>
          <dgm:chPref val="1"/>
          <dgm:dir/>
          <dgm:animOne val="branch"/>
          <dgm:animLvl val="lvl"/>
          <dgm:resizeHandles/>
        </dgm:presLayoutVars>
      </dgm:prSet>
      <dgm:spPr/>
    </dgm:pt>
    <dgm:pt modelId="{00B115B2-8F20-406A-AF47-0FE91537E84D}" type="pres">
      <dgm:prSet presAssocID="{3B8E520B-2D05-452E-B9C2-BC9D579584F5}" presName="hierRoot1" presStyleCnt="0"/>
      <dgm:spPr/>
    </dgm:pt>
    <dgm:pt modelId="{CCAA767F-7158-40DA-AD37-025327E7391A}" type="pres">
      <dgm:prSet presAssocID="{3B8E520B-2D05-452E-B9C2-BC9D579584F5}" presName="composite" presStyleCnt="0"/>
      <dgm:spPr/>
    </dgm:pt>
    <dgm:pt modelId="{A644DFCE-B18F-4659-90FD-5833C4434A2B}" type="pres">
      <dgm:prSet presAssocID="{3B8E520B-2D05-452E-B9C2-BC9D579584F5}" presName="background" presStyleLbl="node0" presStyleIdx="0" presStyleCnt="4"/>
      <dgm:spPr/>
    </dgm:pt>
    <dgm:pt modelId="{3D5BEB30-0EA0-434C-A90A-7D88E01FE7CE}" type="pres">
      <dgm:prSet presAssocID="{3B8E520B-2D05-452E-B9C2-BC9D579584F5}" presName="text" presStyleLbl="fgAcc0" presStyleIdx="0" presStyleCnt="4">
        <dgm:presLayoutVars>
          <dgm:chPref val="3"/>
        </dgm:presLayoutVars>
      </dgm:prSet>
      <dgm:spPr/>
    </dgm:pt>
    <dgm:pt modelId="{DC8CEBB6-D73F-4D4C-B2A6-3EAA5666C3C1}" type="pres">
      <dgm:prSet presAssocID="{3B8E520B-2D05-452E-B9C2-BC9D579584F5}" presName="hierChild2" presStyleCnt="0"/>
      <dgm:spPr/>
    </dgm:pt>
    <dgm:pt modelId="{DFF09776-FACE-4C91-8638-B95672E123C8}" type="pres">
      <dgm:prSet presAssocID="{06F4BEBA-E37B-481B-B77B-8A57C5FA96EE}" presName="hierRoot1" presStyleCnt="0"/>
      <dgm:spPr/>
    </dgm:pt>
    <dgm:pt modelId="{1A80C62E-B556-4AB9-99EC-6C6A27264EA2}" type="pres">
      <dgm:prSet presAssocID="{06F4BEBA-E37B-481B-B77B-8A57C5FA96EE}" presName="composite" presStyleCnt="0"/>
      <dgm:spPr/>
    </dgm:pt>
    <dgm:pt modelId="{C9C4479D-0789-43EB-B5ED-2B3870B4FD30}" type="pres">
      <dgm:prSet presAssocID="{06F4BEBA-E37B-481B-B77B-8A57C5FA96EE}" presName="background" presStyleLbl="node0" presStyleIdx="1" presStyleCnt="4"/>
      <dgm:spPr/>
    </dgm:pt>
    <dgm:pt modelId="{A0392276-91A0-419E-9EE5-1876B3FB33C9}" type="pres">
      <dgm:prSet presAssocID="{06F4BEBA-E37B-481B-B77B-8A57C5FA96EE}" presName="text" presStyleLbl="fgAcc0" presStyleIdx="1" presStyleCnt="4">
        <dgm:presLayoutVars>
          <dgm:chPref val="3"/>
        </dgm:presLayoutVars>
      </dgm:prSet>
      <dgm:spPr/>
    </dgm:pt>
    <dgm:pt modelId="{D391EF35-1767-4CEA-B87D-19A6B69F6045}" type="pres">
      <dgm:prSet presAssocID="{06F4BEBA-E37B-481B-B77B-8A57C5FA96EE}" presName="hierChild2" presStyleCnt="0"/>
      <dgm:spPr/>
    </dgm:pt>
    <dgm:pt modelId="{91F87DDA-1A11-49E8-B4CE-E03CA82B06B3}" type="pres">
      <dgm:prSet presAssocID="{CE919084-E93B-4B31-BFF2-258E52BFB543}" presName="hierRoot1" presStyleCnt="0"/>
      <dgm:spPr/>
    </dgm:pt>
    <dgm:pt modelId="{EAAED3E5-374B-4F93-BF44-AF10FEB59AF0}" type="pres">
      <dgm:prSet presAssocID="{CE919084-E93B-4B31-BFF2-258E52BFB543}" presName="composite" presStyleCnt="0"/>
      <dgm:spPr/>
    </dgm:pt>
    <dgm:pt modelId="{7A0D3830-99F8-40B7-84FF-BC36C8EEB369}" type="pres">
      <dgm:prSet presAssocID="{CE919084-E93B-4B31-BFF2-258E52BFB543}" presName="background" presStyleLbl="node0" presStyleIdx="2" presStyleCnt="4"/>
      <dgm:spPr/>
    </dgm:pt>
    <dgm:pt modelId="{2D42F1E4-C948-4635-8790-01799D106B36}" type="pres">
      <dgm:prSet presAssocID="{CE919084-E93B-4B31-BFF2-258E52BFB543}" presName="text" presStyleLbl="fgAcc0" presStyleIdx="2" presStyleCnt="4">
        <dgm:presLayoutVars>
          <dgm:chPref val="3"/>
        </dgm:presLayoutVars>
      </dgm:prSet>
      <dgm:spPr/>
    </dgm:pt>
    <dgm:pt modelId="{6133399B-E43B-4332-A30C-60AB6B659886}" type="pres">
      <dgm:prSet presAssocID="{CE919084-E93B-4B31-BFF2-258E52BFB543}" presName="hierChild2" presStyleCnt="0"/>
      <dgm:spPr/>
    </dgm:pt>
    <dgm:pt modelId="{06A5A719-A814-48C5-83FE-4625F10F66D4}" type="pres">
      <dgm:prSet presAssocID="{13975E4B-3B7D-49A3-8B05-463C4E365E95}" presName="hierRoot1" presStyleCnt="0"/>
      <dgm:spPr/>
    </dgm:pt>
    <dgm:pt modelId="{9CDB7E2C-023A-40B4-ADF7-54BDE3B57178}" type="pres">
      <dgm:prSet presAssocID="{13975E4B-3B7D-49A3-8B05-463C4E365E95}" presName="composite" presStyleCnt="0"/>
      <dgm:spPr/>
    </dgm:pt>
    <dgm:pt modelId="{F268D985-7A73-4B24-8C9B-2EF55D6F88B3}" type="pres">
      <dgm:prSet presAssocID="{13975E4B-3B7D-49A3-8B05-463C4E365E95}" presName="background" presStyleLbl="node0" presStyleIdx="3" presStyleCnt="4"/>
      <dgm:spPr/>
    </dgm:pt>
    <dgm:pt modelId="{BBB3D2BC-0240-4F31-B1AD-0DA7A2342D72}" type="pres">
      <dgm:prSet presAssocID="{13975E4B-3B7D-49A3-8B05-463C4E365E95}" presName="text" presStyleLbl="fgAcc0" presStyleIdx="3" presStyleCnt="4">
        <dgm:presLayoutVars>
          <dgm:chPref val="3"/>
        </dgm:presLayoutVars>
      </dgm:prSet>
      <dgm:spPr/>
    </dgm:pt>
    <dgm:pt modelId="{A631FFF3-803A-4935-9A78-7ADFD6B76F2F}" type="pres">
      <dgm:prSet presAssocID="{13975E4B-3B7D-49A3-8B05-463C4E365E95}" presName="hierChild2" presStyleCnt="0"/>
      <dgm:spPr/>
    </dgm:pt>
  </dgm:ptLst>
  <dgm:cxnLst>
    <dgm:cxn modelId="{8774945F-56CA-4848-B9E5-E1614DA94371}" srcId="{FA016FB2-C9EA-4119-9CC5-66ACFE0C6667}" destId="{3B8E520B-2D05-452E-B9C2-BC9D579584F5}" srcOrd="0" destOrd="0" parTransId="{384B6C31-0895-438D-A770-8245E4FEB8E4}" sibTransId="{A4B92E49-1F5D-46BF-A22F-41F5716215ED}"/>
    <dgm:cxn modelId="{15409663-6AC8-4877-9F64-3A8E5816A382}" type="presOf" srcId="{06F4BEBA-E37B-481B-B77B-8A57C5FA96EE}" destId="{A0392276-91A0-419E-9EE5-1876B3FB33C9}" srcOrd="0" destOrd="0" presId="urn:microsoft.com/office/officeart/2005/8/layout/hierarchy1"/>
    <dgm:cxn modelId="{E8EE286F-C855-4D52-9CF6-8161A30F828E}" type="presOf" srcId="{CE919084-E93B-4B31-BFF2-258E52BFB543}" destId="{2D42F1E4-C948-4635-8790-01799D106B36}" srcOrd="0" destOrd="0" presId="urn:microsoft.com/office/officeart/2005/8/layout/hierarchy1"/>
    <dgm:cxn modelId="{73217B52-2996-4D43-93D4-D139948F3FEA}" srcId="{FA016FB2-C9EA-4119-9CC5-66ACFE0C6667}" destId="{06F4BEBA-E37B-481B-B77B-8A57C5FA96EE}" srcOrd="1" destOrd="0" parTransId="{1405EC03-9BF4-41C1-8DF7-A2A96ABF4553}" sibTransId="{15167DC1-7E05-4F57-939A-16EC868A0EAB}"/>
    <dgm:cxn modelId="{19364256-345D-4CCD-9F37-BEB49AC762CB}" srcId="{FA016FB2-C9EA-4119-9CC5-66ACFE0C6667}" destId="{13975E4B-3B7D-49A3-8B05-463C4E365E95}" srcOrd="3" destOrd="0" parTransId="{04C0D91D-7621-4B78-BFDC-CB932868518D}" sibTransId="{1C38ED8D-E040-495E-856E-6A61C29BDC34}"/>
    <dgm:cxn modelId="{80D86C57-BFB5-4482-AA1A-9107EE1F42FE}" type="presOf" srcId="{FA016FB2-C9EA-4119-9CC5-66ACFE0C6667}" destId="{6BF58AF0-8758-4A87-A802-D08BDBA77AB6}" srcOrd="0" destOrd="0" presId="urn:microsoft.com/office/officeart/2005/8/layout/hierarchy1"/>
    <dgm:cxn modelId="{C566CFA2-5FFC-435B-8BEB-995FD763C4A9}" type="presOf" srcId="{3B8E520B-2D05-452E-B9C2-BC9D579584F5}" destId="{3D5BEB30-0EA0-434C-A90A-7D88E01FE7CE}" srcOrd="0" destOrd="0" presId="urn:microsoft.com/office/officeart/2005/8/layout/hierarchy1"/>
    <dgm:cxn modelId="{1BBCDFE4-8D83-4D43-9D0A-6F47FA0180F6}" srcId="{FA016FB2-C9EA-4119-9CC5-66ACFE0C6667}" destId="{CE919084-E93B-4B31-BFF2-258E52BFB543}" srcOrd="2" destOrd="0" parTransId="{33F97ACC-1A9A-4C53-8704-01A8165E8221}" sibTransId="{E39DB161-32ED-4697-BDA2-997286DBA933}"/>
    <dgm:cxn modelId="{24C183F1-2A09-466E-AF53-C54E3491757C}" type="presOf" srcId="{13975E4B-3B7D-49A3-8B05-463C4E365E95}" destId="{BBB3D2BC-0240-4F31-B1AD-0DA7A2342D72}" srcOrd="0" destOrd="0" presId="urn:microsoft.com/office/officeart/2005/8/layout/hierarchy1"/>
    <dgm:cxn modelId="{612A8147-1A33-48BF-9A21-95FE57BFA9B3}" type="presParOf" srcId="{6BF58AF0-8758-4A87-A802-D08BDBA77AB6}" destId="{00B115B2-8F20-406A-AF47-0FE91537E84D}" srcOrd="0" destOrd="0" presId="urn:microsoft.com/office/officeart/2005/8/layout/hierarchy1"/>
    <dgm:cxn modelId="{3E929C4C-057F-4CCA-8937-F4E29DCFD9F2}" type="presParOf" srcId="{00B115B2-8F20-406A-AF47-0FE91537E84D}" destId="{CCAA767F-7158-40DA-AD37-025327E7391A}" srcOrd="0" destOrd="0" presId="urn:microsoft.com/office/officeart/2005/8/layout/hierarchy1"/>
    <dgm:cxn modelId="{19A00158-6ACE-4960-BF92-B5A1BD1A2E26}" type="presParOf" srcId="{CCAA767F-7158-40DA-AD37-025327E7391A}" destId="{A644DFCE-B18F-4659-90FD-5833C4434A2B}" srcOrd="0" destOrd="0" presId="urn:microsoft.com/office/officeart/2005/8/layout/hierarchy1"/>
    <dgm:cxn modelId="{0283B9DA-D95F-42B3-BF55-AD704A5F266D}" type="presParOf" srcId="{CCAA767F-7158-40DA-AD37-025327E7391A}" destId="{3D5BEB30-0EA0-434C-A90A-7D88E01FE7CE}" srcOrd="1" destOrd="0" presId="urn:microsoft.com/office/officeart/2005/8/layout/hierarchy1"/>
    <dgm:cxn modelId="{767960D3-0FED-400E-BB94-43A2AEDACBFE}" type="presParOf" srcId="{00B115B2-8F20-406A-AF47-0FE91537E84D}" destId="{DC8CEBB6-D73F-4D4C-B2A6-3EAA5666C3C1}" srcOrd="1" destOrd="0" presId="urn:microsoft.com/office/officeart/2005/8/layout/hierarchy1"/>
    <dgm:cxn modelId="{AAB898EB-DF0C-4120-9E6A-444266E39A3A}" type="presParOf" srcId="{6BF58AF0-8758-4A87-A802-D08BDBA77AB6}" destId="{DFF09776-FACE-4C91-8638-B95672E123C8}" srcOrd="1" destOrd="0" presId="urn:microsoft.com/office/officeart/2005/8/layout/hierarchy1"/>
    <dgm:cxn modelId="{B8944F21-909E-40FC-99E5-530ED0D2E9A7}" type="presParOf" srcId="{DFF09776-FACE-4C91-8638-B95672E123C8}" destId="{1A80C62E-B556-4AB9-99EC-6C6A27264EA2}" srcOrd="0" destOrd="0" presId="urn:microsoft.com/office/officeart/2005/8/layout/hierarchy1"/>
    <dgm:cxn modelId="{D4A9BE30-E66B-486C-8F5C-634AEBF2A90B}" type="presParOf" srcId="{1A80C62E-B556-4AB9-99EC-6C6A27264EA2}" destId="{C9C4479D-0789-43EB-B5ED-2B3870B4FD30}" srcOrd="0" destOrd="0" presId="urn:microsoft.com/office/officeart/2005/8/layout/hierarchy1"/>
    <dgm:cxn modelId="{CF40BB45-F8C0-4F4A-B685-1ECD138DF14D}" type="presParOf" srcId="{1A80C62E-B556-4AB9-99EC-6C6A27264EA2}" destId="{A0392276-91A0-419E-9EE5-1876B3FB33C9}" srcOrd="1" destOrd="0" presId="urn:microsoft.com/office/officeart/2005/8/layout/hierarchy1"/>
    <dgm:cxn modelId="{8B01520B-7A54-4639-8C02-589FD534514E}" type="presParOf" srcId="{DFF09776-FACE-4C91-8638-B95672E123C8}" destId="{D391EF35-1767-4CEA-B87D-19A6B69F6045}" srcOrd="1" destOrd="0" presId="urn:microsoft.com/office/officeart/2005/8/layout/hierarchy1"/>
    <dgm:cxn modelId="{2818C036-56FC-49AE-BBBC-916DF5B3899C}" type="presParOf" srcId="{6BF58AF0-8758-4A87-A802-D08BDBA77AB6}" destId="{91F87DDA-1A11-49E8-B4CE-E03CA82B06B3}" srcOrd="2" destOrd="0" presId="urn:microsoft.com/office/officeart/2005/8/layout/hierarchy1"/>
    <dgm:cxn modelId="{90B5370F-D4B5-4D2B-A480-14B25E5C8DBE}" type="presParOf" srcId="{91F87DDA-1A11-49E8-B4CE-E03CA82B06B3}" destId="{EAAED3E5-374B-4F93-BF44-AF10FEB59AF0}" srcOrd="0" destOrd="0" presId="urn:microsoft.com/office/officeart/2005/8/layout/hierarchy1"/>
    <dgm:cxn modelId="{1BA57F56-1047-4FAA-A9F6-080CBFAABC42}" type="presParOf" srcId="{EAAED3E5-374B-4F93-BF44-AF10FEB59AF0}" destId="{7A0D3830-99F8-40B7-84FF-BC36C8EEB369}" srcOrd="0" destOrd="0" presId="urn:microsoft.com/office/officeart/2005/8/layout/hierarchy1"/>
    <dgm:cxn modelId="{0C092F63-F312-41A6-A7A5-185AD10FDFA2}" type="presParOf" srcId="{EAAED3E5-374B-4F93-BF44-AF10FEB59AF0}" destId="{2D42F1E4-C948-4635-8790-01799D106B36}" srcOrd="1" destOrd="0" presId="urn:microsoft.com/office/officeart/2005/8/layout/hierarchy1"/>
    <dgm:cxn modelId="{9EF640E4-31C5-4B4E-9484-37FA8A33D8C5}" type="presParOf" srcId="{91F87DDA-1A11-49E8-B4CE-E03CA82B06B3}" destId="{6133399B-E43B-4332-A30C-60AB6B659886}" srcOrd="1" destOrd="0" presId="urn:microsoft.com/office/officeart/2005/8/layout/hierarchy1"/>
    <dgm:cxn modelId="{4AC694B7-8353-4DA6-9BC0-22FC08740627}" type="presParOf" srcId="{6BF58AF0-8758-4A87-A802-D08BDBA77AB6}" destId="{06A5A719-A814-48C5-83FE-4625F10F66D4}" srcOrd="3" destOrd="0" presId="urn:microsoft.com/office/officeart/2005/8/layout/hierarchy1"/>
    <dgm:cxn modelId="{594FE651-85F9-45A0-8BF6-CEA3C1E44129}" type="presParOf" srcId="{06A5A719-A814-48C5-83FE-4625F10F66D4}" destId="{9CDB7E2C-023A-40B4-ADF7-54BDE3B57178}" srcOrd="0" destOrd="0" presId="urn:microsoft.com/office/officeart/2005/8/layout/hierarchy1"/>
    <dgm:cxn modelId="{2BFB25FD-D512-4FB3-94A4-2967C1C65171}" type="presParOf" srcId="{9CDB7E2C-023A-40B4-ADF7-54BDE3B57178}" destId="{F268D985-7A73-4B24-8C9B-2EF55D6F88B3}" srcOrd="0" destOrd="0" presId="urn:microsoft.com/office/officeart/2005/8/layout/hierarchy1"/>
    <dgm:cxn modelId="{5E7DB574-325C-460C-B9E6-24EEDCA8519E}" type="presParOf" srcId="{9CDB7E2C-023A-40B4-ADF7-54BDE3B57178}" destId="{BBB3D2BC-0240-4F31-B1AD-0DA7A2342D72}" srcOrd="1" destOrd="0" presId="urn:microsoft.com/office/officeart/2005/8/layout/hierarchy1"/>
    <dgm:cxn modelId="{A94EE9A2-B0CE-4C8A-A9EE-A17A66515571}" type="presParOf" srcId="{06A5A719-A814-48C5-83FE-4625F10F66D4}" destId="{A631FFF3-803A-4935-9A78-7ADFD6B76F2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C61800-46FD-41C7-867B-10CBED9DA4CB}" type="doc">
      <dgm:prSet loTypeId="urn:microsoft.com/office/officeart/2018/2/layout/IconCircleList" loCatId="icon" qsTypeId="urn:microsoft.com/office/officeart/2005/8/quickstyle/simple4" qsCatId="simple" csTypeId="urn:microsoft.com/office/officeart/2005/8/colors/accent2_2" csCatId="accent2" phldr="1"/>
      <dgm:spPr/>
      <dgm:t>
        <a:bodyPr/>
        <a:lstStyle/>
        <a:p>
          <a:endParaRPr lang="en-US"/>
        </a:p>
      </dgm:t>
    </dgm:pt>
    <dgm:pt modelId="{64C64BFD-4F4B-49DA-896A-6E0751DBC92D}">
      <dgm:prSet custT="1"/>
      <dgm:spPr/>
      <dgm:t>
        <a:bodyPr/>
        <a:lstStyle/>
        <a:p>
          <a:pPr>
            <a:lnSpc>
              <a:spcPct val="100000"/>
            </a:lnSpc>
          </a:pPr>
          <a:r>
            <a:rPr lang="en-US" sz="1800" b="0" i="0"/>
            <a:t>Strategic Alignment</a:t>
          </a:r>
          <a:endParaRPr lang="en-US" sz="1800"/>
        </a:p>
      </dgm:t>
    </dgm:pt>
    <dgm:pt modelId="{0FA7E227-C1F9-4128-8119-5DF0E2FCCF67}" type="parTrans" cxnId="{B52F9D07-9080-46D8-BB9F-C67AA28BBCF4}">
      <dgm:prSet/>
      <dgm:spPr/>
      <dgm:t>
        <a:bodyPr/>
        <a:lstStyle/>
        <a:p>
          <a:endParaRPr lang="en-US" sz="1800"/>
        </a:p>
      </dgm:t>
    </dgm:pt>
    <dgm:pt modelId="{70673A64-1223-4937-A808-DCEAAE02BACF}" type="sibTrans" cxnId="{B52F9D07-9080-46D8-BB9F-C67AA28BBCF4}">
      <dgm:prSet/>
      <dgm:spPr/>
      <dgm:t>
        <a:bodyPr/>
        <a:lstStyle/>
        <a:p>
          <a:pPr>
            <a:lnSpc>
              <a:spcPct val="100000"/>
            </a:lnSpc>
          </a:pPr>
          <a:endParaRPr lang="en-US" sz="1800"/>
        </a:p>
      </dgm:t>
    </dgm:pt>
    <dgm:pt modelId="{FB178128-73EC-49AC-BE07-1E12A60231AF}">
      <dgm:prSet custT="1"/>
      <dgm:spPr/>
      <dgm:t>
        <a:bodyPr/>
        <a:lstStyle/>
        <a:p>
          <a:pPr>
            <a:lnSpc>
              <a:spcPct val="100000"/>
            </a:lnSpc>
          </a:pPr>
          <a:r>
            <a:rPr lang="en-US" sz="1800" b="0" i="0"/>
            <a:t>Resource Allocation</a:t>
          </a:r>
          <a:endParaRPr lang="en-US" sz="1800"/>
        </a:p>
      </dgm:t>
    </dgm:pt>
    <dgm:pt modelId="{49C2FB38-8489-4899-AF83-780DC9EC15E9}" type="parTrans" cxnId="{CEFC8CA6-71C6-4A44-ABE0-72C5FE5FE5DE}">
      <dgm:prSet/>
      <dgm:spPr/>
      <dgm:t>
        <a:bodyPr/>
        <a:lstStyle/>
        <a:p>
          <a:endParaRPr lang="en-US" sz="1800"/>
        </a:p>
      </dgm:t>
    </dgm:pt>
    <dgm:pt modelId="{E8833F99-DC90-4941-B0EF-859063D1A5AE}" type="sibTrans" cxnId="{CEFC8CA6-71C6-4A44-ABE0-72C5FE5FE5DE}">
      <dgm:prSet/>
      <dgm:spPr/>
      <dgm:t>
        <a:bodyPr/>
        <a:lstStyle/>
        <a:p>
          <a:pPr>
            <a:lnSpc>
              <a:spcPct val="100000"/>
            </a:lnSpc>
          </a:pPr>
          <a:endParaRPr lang="en-US" sz="1800"/>
        </a:p>
      </dgm:t>
    </dgm:pt>
    <dgm:pt modelId="{419F2A10-CEED-4971-92FE-E05CB3FFEA42}">
      <dgm:prSet custT="1"/>
      <dgm:spPr/>
      <dgm:t>
        <a:bodyPr/>
        <a:lstStyle/>
        <a:p>
          <a:pPr>
            <a:lnSpc>
              <a:spcPct val="100000"/>
            </a:lnSpc>
          </a:pPr>
          <a:r>
            <a:rPr lang="en-US" sz="1800" b="0" i="0"/>
            <a:t>Market Demand</a:t>
          </a:r>
          <a:endParaRPr lang="en-US" sz="1800"/>
        </a:p>
      </dgm:t>
    </dgm:pt>
    <dgm:pt modelId="{07A48F7F-949E-4FA0-B03A-96B0BE58E2D0}" type="parTrans" cxnId="{D336D82B-BE47-4E88-A7BE-BE3745991F40}">
      <dgm:prSet/>
      <dgm:spPr/>
      <dgm:t>
        <a:bodyPr/>
        <a:lstStyle/>
        <a:p>
          <a:endParaRPr lang="en-US" sz="1800"/>
        </a:p>
      </dgm:t>
    </dgm:pt>
    <dgm:pt modelId="{E365551F-06D7-4C3B-B591-374C27CDCDEB}" type="sibTrans" cxnId="{D336D82B-BE47-4E88-A7BE-BE3745991F40}">
      <dgm:prSet/>
      <dgm:spPr/>
      <dgm:t>
        <a:bodyPr/>
        <a:lstStyle/>
        <a:p>
          <a:pPr>
            <a:lnSpc>
              <a:spcPct val="100000"/>
            </a:lnSpc>
          </a:pPr>
          <a:endParaRPr lang="en-US" sz="1800"/>
        </a:p>
      </dgm:t>
    </dgm:pt>
    <dgm:pt modelId="{06C5465C-0B51-4617-B695-4F2A583BB061}">
      <dgm:prSet custT="1"/>
      <dgm:spPr/>
      <dgm:t>
        <a:bodyPr/>
        <a:lstStyle/>
        <a:p>
          <a:pPr>
            <a:lnSpc>
              <a:spcPct val="100000"/>
            </a:lnSpc>
          </a:pPr>
          <a:r>
            <a:rPr lang="en-US" sz="1800" b="0" i="0"/>
            <a:t>Product Development Lifecycle</a:t>
          </a:r>
          <a:endParaRPr lang="en-US" sz="1800"/>
        </a:p>
      </dgm:t>
    </dgm:pt>
    <dgm:pt modelId="{18244FA6-BD23-462A-BD4A-E947A7F674A3}" type="parTrans" cxnId="{2FB8B704-38FB-4B43-B064-30BCD104F1E5}">
      <dgm:prSet/>
      <dgm:spPr/>
      <dgm:t>
        <a:bodyPr/>
        <a:lstStyle/>
        <a:p>
          <a:endParaRPr lang="en-US" sz="1800"/>
        </a:p>
      </dgm:t>
    </dgm:pt>
    <dgm:pt modelId="{C219BDB8-23DF-4F62-93B4-69BF6ACB8304}" type="sibTrans" cxnId="{2FB8B704-38FB-4B43-B064-30BCD104F1E5}">
      <dgm:prSet/>
      <dgm:spPr/>
      <dgm:t>
        <a:bodyPr/>
        <a:lstStyle/>
        <a:p>
          <a:pPr>
            <a:lnSpc>
              <a:spcPct val="100000"/>
            </a:lnSpc>
          </a:pPr>
          <a:endParaRPr lang="en-US" sz="1800"/>
        </a:p>
      </dgm:t>
    </dgm:pt>
    <dgm:pt modelId="{1F075051-160D-4964-B625-D6C3F7E4B6C4}">
      <dgm:prSet custT="1"/>
      <dgm:spPr/>
      <dgm:t>
        <a:bodyPr/>
        <a:lstStyle/>
        <a:p>
          <a:pPr>
            <a:lnSpc>
              <a:spcPct val="100000"/>
            </a:lnSpc>
          </a:pPr>
          <a:r>
            <a:rPr lang="en-US" sz="1800" b="0" i="0"/>
            <a:t>Team's Agile Maturity</a:t>
          </a:r>
          <a:endParaRPr lang="en-US" sz="1800"/>
        </a:p>
      </dgm:t>
    </dgm:pt>
    <dgm:pt modelId="{0CC80199-CBE5-4BFF-AEB3-5EF5E9CF319D}" type="parTrans" cxnId="{1F4D26F5-799C-4F12-BA55-F0A3E5AC3C7B}">
      <dgm:prSet/>
      <dgm:spPr/>
      <dgm:t>
        <a:bodyPr/>
        <a:lstStyle/>
        <a:p>
          <a:endParaRPr lang="en-US" sz="1800"/>
        </a:p>
      </dgm:t>
    </dgm:pt>
    <dgm:pt modelId="{B3CC5A13-74BF-4460-A0C8-39E68EBADD95}" type="sibTrans" cxnId="{1F4D26F5-799C-4F12-BA55-F0A3E5AC3C7B}">
      <dgm:prSet/>
      <dgm:spPr/>
      <dgm:t>
        <a:bodyPr/>
        <a:lstStyle/>
        <a:p>
          <a:pPr>
            <a:lnSpc>
              <a:spcPct val="100000"/>
            </a:lnSpc>
          </a:pPr>
          <a:endParaRPr lang="en-US" sz="1800"/>
        </a:p>
      </dgm:t>
    </dgm:pt>
    <dgm:pt modelId="{61A21E58-8815-4E43-98CF-914BDC7FD871}">
      <dgm:prSet custT="1"/>
      <dgm:spPr/>
      <dgm:t>
        <a:bodyPr/>
        <a:lstStyle/>
        <a:p>
          <a:pPr>
            <a:lnSpc>
              <a:spcPct val="100000"/>
            </a:lnSpc>
          </a:pPr>
          <a:r>
            <a:rPr lang="en-US" sz="1800" b="0" i="0"/>
            <a:t>Scalability of Agile Practices</a:t>
          </a:r>
          <a:endParaRPr lang="en-US" sz="1800"/>
        </a:p>
      </dgm:t>
    </dgm:pt>
    <dgm:pt modelId="{0CF46023-CC0B-4C6C-8D9D-6D131847F07F}" type="parTrans" cxnId="{ED956BF8-1A0E-4EA8-9078-9E64261585B9}">
      <dgm:prSet/>
      <dgm:spPr/>
      <dgm:t>
        <a:bodyPr/>
        <a:lstStyle/>
        <a:p>
          <a:endParaRPr lang="en-US" sz="1800"/>
        </a:p>
      </dgm:t>
    </dgm:pt>
    <dgm:pt modelId="{C04F76AE-FFF0-4AD9-AC21-71C5A0769265}" type="sibTrans" cxnId="{ED956BF8-1A0E-4EA8-9078-9E64261585B9}">
      <dgm:prSet/>
      <dgm:spPr/>
      <dgm:t>
        <a:bodyPr/>
        <a:lstStyle/>
        <a:p>
          <a:pPr>
            <a:lnSpc>
              <a:spcPct val="100000"/>
            </a:lnSpc>
          </a:pPr>
          <a:endParaRPr lang="en-US" sz="1800"/>
        </a:p>
      </dgm:t>
    </dgm:pt>
    <dgm:pt modelId="{AFCF2637-38EC-4EE8-B3BB-07F6C787BE85}">
      <dgm:prSet custT="1"/>
      <dgm:spPr/>
      <dgm:t>
        <a:bodyPr/>
        <a:lstStyle/>
        <a:p>
          <a:pPr>
            <a:lnSpc>
              <a:spcPct val="100000"/>
            </a:lnSpc>
          </a:pPr>
          <a:r>
            <a:rPr lang="en-US" sz="1800" b="0" i="0"/>
            <a:t>Customer Feedback</a:t>
          </a:r>
          <a:endParaRPr lang="en-US" sz="1800"/>
        </a:p>
      </dgm:t>
    </dgm:pt>
    <dgm:pt modelId="{75DC02B2-8347-4EE8-AD25-C2A5EBE09536}" type="parTrans" cxnId="{8DEFB770-C02F-4CA0-9EA9-31DD1B7ADC37}">
      <dgm:prSet/>
      <dgm:spPr/>
      <dgm:t>
        <a:bodyPr/>
        <a:lstStyle/>
        <a:p>
          <a:endParaRPr lang="en-US" sz="1800"/>
        </a:p>
      </dgm:t>
    </dgm:pt>
    <dgm:pt modelId="{06557710-FE50-40AF-8E86-DBC28DD41834}" type="sibTrans" cxnId="{8DEFB770-C02F-4CA0-9EA9-31DD1B7ADC37}">
      <dgm:prSet/>
      <dgm:spPr/>
      <dgm:t>
        <a:bodyPr/>
        <a:lstStyle/>
        <a:p>
          <a:endParaRPr lang="en-US" sz="1800"/>
        </a:p>
      </dgm:t>
    </dgm:pt>
    <dgm:pt modelId="{5BCE2A56-EEB5-4D24-8BA1-E012359AC3AE}" type="pres">
      <dgm:prSet presAssocID="{A2C61800-46FD-41C7-867B-10CBED9DA4CB}" presName="root" presStyleCnt="0">
        <dgm:presLayoutVars>
          <dgm:dir/>
          <dgm:resizeHandles val="exact"/>
        </dgm:presLayoutVars>
      </dgm:prSet>
      <dgm:spPr/>
    </dgm:pt>
    <dgm:pt modelId="{BACB49F7-CD7D-4194-B838-38CD6E09348D}" type="pres">
      <dgm:prSet presAssocID="{A2C61800-46FD-41C7-867B-10CBED9DA4CB}" presName="container" presStyleCnt="0">
        <dgm:presLayoutVars>
          <dgm:dir/>
          <dgm:resizeHandles val="exact"/>
        </dgm:presLayoutVars>
      </dgm:prSet>
      <dgm:spPr/>
    </dgm:pt>
    <dgm:pt modelId="{60B92FCE-FAC8-495A-994B-9EE9081E3010}" type="pres">
      <dgm:prSet presAssocID="{64C64BFD-4F4B-49DA-896A-6E0751DBC92D}" presName="compNode" presStyleCnt="0"/>
      <dgm:spPr/>
    </dgm:pt>
    <dgm:pt modelId="{3A556C75-D1A6-43B2-8551-D2E91DC08E5D}" type="pres">
      <dgm:prSet presAssocID="{64C64BFD-4F4B-49DA-896A-6E0751DBC92D}" presName="iconBgRect" presStyleLbl="bgShp" presStyleIdx="0" presStyleCnt="7"/>
      <dgm:spPr>
        <a:solidFill>
          <a:srgbClr val="8A2332"/>
        </a:solidFill>
      </dgm:spPr>
    </dgm:pt>
    <dgm:pt modelId="{7F769650-9A92-49BA-9B13-CDB3FB62A5F9}" type="pres">
      <dgm:prSet presAssocID="{64C64BFD-4F4B-49DA-896A-6E0751DBC92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D1502B8A-928A-4684-925F-E7103186CB3E}" type="pres">
      <dgm:prSet presAssocID="{64C64BFD-4F4B-49DA-896A-6E0751DBC92D}" presName="spaceRect" presStyleCnt="0"/>
      <dgm:spPr/>
    </dgm:pt>
    <dgm:pt modelId="{D0E7AF44-F706-4877-8B5F-DABC863866AC}" type="pres">
      <dgm:prSet presAssocID="{64C64BFD-4F4B-49DA-896A-6E0751DBC92D}" presName="textRect" presStyleLbl="revTx" presStyleIdx="0" presStyleCnt="7">
        <dgm:presLayoutVars>
          <dgm:chMax val="1"/>
          <dgm:chPref val="1"/>
        </dgm:presLayoutVars>
      </dgm:prSet>
      <dgm:spPr/>
    </dgm:pt>
    <dgm:pt modelId="{F020E80B-73C1-49AB-BD81-37C918C57209}" type="pres">
      <dgm:prSet presAssocID="{70673A64-1223-4937-A808-DCEAAE02BACF}" presName="sibTrans" presStyleLbl="sibTrans2D1" presStyleIdx="0" presStyleCnt="0"/>
      <dgm:spPr/>
    </dgm:pt>
    <dgm:pt modelId="{161E25C1-6877-4B10-9CAC-9EDEC4EC8BE6}" type="pres">
      <dgm:prSet presAssocID="{FB178128-73EC-49AC-BE07-1E12A60231AF}" presName="compNode" presStyleCnt="0"/>
      <dgm:spPr/>
    </dgm:pt>
    <dgm:pt modelId="{43AB205B-F91D-4B06-B748-D3BACC424ED1}" type="pres">
      <dgm:prSet presAssocID="{FB178128-73EC-49AC-BE07-1E12A60231AF}" presName="iconBgRect" presStyleLbl="bgShp" presStyleIdx="1" presStyleCnt="7"/>
      <dgm:spPr>
        <a:solidFill>
          <a:srgbClr val="8A2332"/>
        </a:solidFill>
      </dgm:spPr>
    </dgm:pt>
    <dgm:pt modelId="{19499F95-89BE-4870-B46E-C4718729C3B4}" type="pres">
      <dgm:prSet presAssocID="{FB178128-73EC-49AC-BE07-1E12A60231A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48534ED3-8936-4BA1-9F45-B64BC28CC22B}" type="pres">
      <dgm:prSet presAssocID="{FB178128-73EC-49AC-BE07-1E12A60231AF}" presName="spaceRect" presStyleCnt="0"/>
      <dgm:spPr/>
    </dgm:pt>
    <dgm:pt modelId="{89FA9B09-31FE-46D4-BEF9-17664F6C1528}" type="pres">
      <dgm:prSet presAssocID="{FB178128-73EC-49AC-BE07-1E12A60231AF}" presName="textRect" presStyleLbl="revTx" presStyleIdx="1" presStyleCnt="7">
        <dgm:presLayoutVars>
          <dgm:chMax val="1"/>
          <dgm:chPref val="1"/>
        </dgm:presLayoutVars>
      </dgm:prSet>
      <dgm:spPr/>
    </dgm:pt>
    <dgm:pt modelId="{7865E925-24B8-4EBA-9185-79EDD44F5DE2}" type="pres">
      <dgm:prSet presAssocID="{E8833F99-DC90-4941-B0EF-859063D1A5AE}" presName="sibTrans" presStyleLbl="sibTrans2D1" presStyleIdx="0" presStyleCnt="0"/>
      <dgm:spPr/>
    </dgm:pt>
    <dgm:pt modelId="{04A62906-C6B0-4A6F-85FF-A2F46CB17895}" type="pres">
      <dgm:prSet presAssocID="{419F2A10-CEED-4971-92FE-E05CB3FFEA42}" presName="compNode" presStyleCnt="0"/>
      <dgm:spPr/>
    </dgm:pt>
    <dgm:pt modelId="{3B3AE1E2-6146-46B7-8FE1-FE6D4EAF2802}" type="pres">
      <dgm:prSet presAssocID="{419F2A10-CEED-4971-92FE-E05CB3FFEA42}" presName="iconBgRect" presStyleLbl="bgShp" presStyleIdx="2" presStyleCnt="7"/>
      <dgm:spPr>
        <a:solidFill>
          <a:srgbClr val="8A2332"/>
        </a:solidFill>
      </dgm:spPr>
    </dgm:pt>
    <dgm:pt modelId="{BA728670-C42B-46A9-ABDA-25CA4E02A898}" type="pres">
      <dgm:prSet presAssocID="{419F2A10-CEED-4971-92FE-E05CB3FFEA4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E1FD36FF-66E2-480E-8FAA-DD765C57300C}" type="pres">
      <dgm:prSet presAssocID="{419F2A10-CEED-4971-92FE-E05CB3FFEA42}" presName="spaceRect" presStyleCnt="0"/>
      <dgm:spPr/>
    </dgm:pt>
    <dgm:pt modelId="{0A287674-16BB-41C4-B964-64F04DFD12D4}" type="pres">
      <dgm:prSet presAssocID="{419F2A10-CEED-4971-92FE-E05CB3FFEA42}" presName="textRect" presStyleLbl="revTx" presStyleIdx="2" presStyleCnt="7">
        <dgm:presLayoutVars>
          <dgm:chMax val="1"/>
          <dgm:chPref val="1"/>
        </dgm:presLayoutVars>
      </dgm:prSet>
      <dgm:spPr/>
    </dgm:pt>
    <dgm:pt modelId="{87EA8BBA-0D72-4E64-AE77-6CBB893F3C53}" type="pres">
      <dgm:prSet presAssocID="{E365551F-06D7-4C3B-B591-374C27CDCDEB}" presName="sibTrans" presStyleLbl="sibTrans2D1" presStyleIdx="0" presStyleCnt="0"/>
      <dgm:spPr/>
    </dgm:pt>
    <dgm:pt modelId="{B124EDA8-E830-4EB3-9554-B7D9D1D8E0D0}" type="pres">
      <dgm:prSet presAssocID="{06C5465C-0B51-4617-B695-4F2A583BB061}" presName="compNode" presStyleCnt="0"/>
      <dgm:spPr/>
    </dgm:pt>
    <dgm:pt modelId="{4BC63D9D-94FE-44D0-81E8-2424F9C3AF32}" type="pres">
      <dgm:prSet presAssocID="{06C5465C-0B51-4617-B695-4F2A583BB061}" presName="iconBgRect" presStyleLbl="bgShp" presStyleIdx="3" presStyleCnt="7"/>
      <dgm:spPr>
        <a:solidFill>
          <a:srgbClr val="8A2332"/>
        </a:solidFill>
      </dgm:spPr>
    </dgm:pt>
    <dgm:pt modelId="{BFC0EC5D-2C0C-4538-AB28-1281D7EA286C}" type="pres">
      <dgm:prSet presAssocID="{06C5465C-0B51-4617-B695-4F2A583BB06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69AADCA1-524B-4ED2-A86F-05CA9AEE5A8A}" type="pres">
      <dgm:prSet presAssocID="{06C5465C-0B51-4617-B695-4F2A583BB061}" presName="spaceRect" presStyleCnt="0"/>
      <dgm:spPr/>
    </dgm:pt>
    <dgm:pt modelId="{55E82090-8D22-4925-8AB1-09228F2BC454}" type="pres">
      <dgm:prSet presAssocID="{06C5465C-0B51-4617-B695-4F2A583BB061}" presName="textRect" presStyleLbl="revTx" presStyleIdx="3" presStyleCnt="7">
        <dgm:presLayoutVars>
          <dgm:chMax val="1"/>
          <dgm:chPref val="1"/>
        </dgm:presLayoutVars>
      </dgm:prSet>
      <dgm:spPr/>
    </dgm:pt>
    <dgm:pt modelId="{89010040-E2F3-4C23-981D-D346310B14F9}" type="pres">
      <dgm:prSet presAssocID="{C219BDB8-23DF-4F62-93B4-69BF6ACB8304}" presName="sibTrans" presStyleLbl="sibTrans2D1" presStyleIdx="0" presStyleCnt="0"/>
      <dgm:spPr/>
    </dgm:pt>
    <dgm:pt modelId="{8343923B-2171-44CF-8D6D-88FE30E0C45B}" type="pres">
      <dgm:prSet presAssocID="{1F075051-160D-4964-B625-D6C3F7E4B6C4}" presName="compNode" presStyleCnt="0"/>
      <dgm:spPr/>
    </dgm:pt>
    <dgm:pt modelId="{67B0940D-AD1E-43F2-B220-69FE216AB45E}" type="pres">
      <dgm:prSet presAssocID="{1F075051-160D-4964-B625-D6C3F7E4B6C4}" presName="iconBgRect" presStyleLbl="bgShp" presStyleIdx="4" presStyleCnt="7"/>
      <dgm:spPr>
        <a:solidFill>
          <a:srgbClr val="8A2332"/>
        </a:solidFill>
      </dgm:spPr>
    </dgm:pt>
    <dgm:pt modelId="{39E53D0D-F76B-44E5-83F1-43986A27E392}" type="pres">
      <dgm:prSet presAssocID="{1F075051-160D-4964-B625-D6C3F7E4B6C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a:ext>
      </dgm:extLst>
    </dgm:pt>
    <dgm:pt modelId="{1069BB1A-AB75-4857-B3A8-F05BCF01B1B2}" type="pres">
      <dgm:prSet presAssocID="{1F075051-160D-4964-B625-D6C3F7E4B6C4}" presName="spaceRect" presStyleCnt="0"/>
      <dgm:spPr/>
    </dgm:pt>
    <dgm:pt modelId="{3C90AEE3-EA09-4BA8-9220-89153A54BEA3}" type="pres">
      <dgm:prSet presAssocID="{1F075051-160D-4964-B625-D6C3F7E4B6C4}" presName="textRect" presStyleLbl="revTx" presStyleIdx="4" presStyleCnt="7">
        <dgm:presLayoutVars>
          <dgm:chMax val="1"/>
          <dgm:chPref val="1"/>
        </dgm:presLayoutVars>
      </dgm:prSet>
      <dgm:spPr/>
    </dgm:pt>
    <dgm:pt modelId="{259DAF49-30D8-4173-ACAF-C3867339C92E}" type="pres">
      <dgm:prSet presAssocID="{B3CC5A13-74BF-4460-A0C8-39E68EBADD95}" presName="sibTrans" presStyleLbl="sibTrans2D1" presStyleIdx="0" presStyleCnt="0"/>
      <dgm:spPr/>
    </dgm:pt>
    <dgm:pt modelId="{91206D8C-5D9F-44D8-BA14-7C4362450BED}" type="pres">
      <dgm:prSet presAssocID="{61A21E58-8815-4E43-98CF-914BDC7FD871}" presName="compNode" presStyleCnt="0"/>
      <dgm:spPr/>
    </dgm:pt>
    <dgm:pt modelId="{0ACAD0B7-A140-42D5-84CE-01E22802AD2B}" type="pres">
      <dgm:prSet presAssocID="{61A21E58-8815-4E43-98CF-914BDC7FD871}" presName="iconBgRect" presStyleLbl="bgShp" presStyleIdx="5" presStyleCnt="7"/>
      <dgm:spPr>
        <a:solidFill>
          <a:srgbClr val="8A2332"/>
        </a:solidFill>
      </dgm:spPr>
    </dgm:pt>
    <dgm:pt modelId="{92774283-5CC7-4BD4-A8F3-DCC8A2D40638}" type="pres">
      <dgm:prSet presAssocID="{61A21E58-8815-4E43-98CF-914BDC7FD8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4E88ECA1-A324-45F3-9986-767F855BC730}" type="pres">
      <dgm:prSet presAssocID="{61A21E58-8815-4E43-98CF-914BDC7FD871}" presName="spaceRect" presStyleCnt="0"/>
      <dgm:spPr/>
    </dgm:pt>
    <dgm:pt modelId="{2A54F5F7-049F-42D0-99E7-778F76A7844A}" type="pres">
      <dgm:prSet presAssocID="{61A21E58-8815-4E43-98CF-914BDC7FD871}" presName="textRect" presStyleLbl="revTx" presStyleIdx="5" presStyleCnt="7">
        <dgm:presLayoutVars>
          <dgm:chMax val="1"/>
          <dgm:chPref val="1"/>
        </dgm:presLayoutVars>
      </dgm:prSet>
      <dgm:spPr/>
    </dgm:pt>
    <dgm:pt modelId="{A9AFF9B4-4795-4775-987F-568F44179E4C}" type="pres">
      <dgm:prSet presAssocID="{C04F76AE-FFF0-4AD9-AC21-71C5A0769265}" presName="sibTrans" presStyleLbl="sibTrans2D1" presStyleIdx="0" presStyleCnt="0"/>
      <dgm:spPr/>
    </dgm:pt>
    <dgm:pt modelId="{A7271B7C-0663-45AB-A28A-F990A144AA9A}" type="pres">
      <dgm:prSet presAssocID="{AFCF2637-38EC-4EE8-B3BB-07F6C787BE85}" presName="compNode" presStyleCnt="0"/>
      <dgm:spPr/>
    </dgm:pt>
    <dgm:pt modelId="{77D94467-BA3A-4B0D-90EF-CCEB3FBA0E33}" type="pres">
      <dgm:prSet presAssocID="{AFCF2637-38EC-4EE8-B3BB-07F6C787BE85}" presName="iconBgRect" presStyleLbl="bgShp" presStyleIdx="6" presStyleCnt="7"/>
      <dgm:spPr>
        <a:solidFill>
          <a:srgbClr val="8A2332"/>
        </a:solidFill>
      </dgm:spPr>
    </dgm:pt>
    <dgm:pt modelId="{4AEE522B-80C0-455B-AACE-26702B186C1C}" type="pres">
      <dgm:prSet presAssocID="{AFCF2637-38EC-4EE8-B3BB-07F6C787BE8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at"/>
        </a:ext>
      </dgm:extLst>
    </dgm:pt>
    <dgm:pt modelId="{BC6F98B2-19FF-4CBC-AEE6-F3D5BEDEE182}" type="pres">
      <dgm:prSet presAssocID="{AFCF2637-38EC-4EE8-B3BB-07F6C787BE85}" presName="spaceRect" presStyleCnt="0"/>
      <dgm:spPr/>
    </dgm:pt>
    <dgm:pt modelId="{E9209828-1024-45E2-9E93-A2382C3889F5}" type="pres">
      <dgm:prSet presAssocID="{AFCF2637-38EC-4EE8-B3BB-07F6C787BE85}" presName="textRect" presStyleLbl="revTx" presStyleIdx="6" presStyleCnt="7">
        <dgm:presLayoutVars>
          <dgm:chMax val="1"/>
          <dgm:chPref val="1"/>
        </dgm:presLayoutVars>
      </dgm:prSet>
      <dgm:spPr/>
    </dgm:pt>
  </dgm:ptLst>
  <dgm:cxnLst>
    <dgm:cxn modelId="{2FB8B704-38FB-4B43-B064-30BCD104F1E5}" srcId="{A2C61800-46FD-41C7-867B-10CBED9DA4CB}" destId="{06C5465C-0B51-4617-B695-4F2A583BB061}" srcOrd="3" destOrd="0" parTransId="{18244FA6-BD23-462A-BD4A-E947A7F674A3}" sibTransId="{C219BDB8-23DF-4F62-93B4-69BF6ACB8304}"/>
    <dgm:cxn modelId="{B52F9D07-9080-46D8-BB9F-C67AA28BBCF4}" srcId="{A2C61800-46FD-41C7-867B-10CBED9DA4CB}" destId="{64C64BFD-4F4B-49DA-896A-6E0751DBC92D}" srcOrd="0" destOrd="0" parTransId="{0FA7E227-C1F9-4128-8119-5DF0E2FCCF67}" sibTransId="{70673A64-1223-4937-A808-DCEAAE02BACF}"/>
    <dgm:cxn modelId="{54713517-A443-4FC9-8A5D-13CA62A818F5}" type="presOf" srcId="{64C64BFD-4F4B-49DA-896A-6E0751DBC92D}" destId="{D0E7AF44-F706-4877-8B5F-DABC863866AC}" srcOrd="0" destOrd="0" presId="urn:microsoft.com/office/officeart/2018/2/layout/IconCircleList"/>
    <dgm:cxn modelId="{D36DEF20-0B4B-4306-A772-794F755B3CBF}" type="presOf" srcId="{1F075051-160D-4964-B625-D6C3F7E4B6C4}" destId="{3C90AEE3-EA09-4BA8-9220-89153A54BEA3}" srcOrd="0" destOrd="0" presId="urn:microsoft.com/office/officeart/2018/2/layout/IconCircleList"/>
    <dgm:cxn modelId="{817F6826-464F-4090-A19F-007279E3827D}" type="presOf" srcId="{C219BDB8-23DF-4F62-93B4-69BF6ACB8304}" destId="{89010040-E2F3-4C23-981D-D346310B14F9}" srcOrd="0" destOrd="0" presId="urn:microsoft.com/office/officeart/2018/2/layout/IconCircleList"/>
    <dgm:cxn modelId="{874C2F27-A7D2-4D89-961C-B334E718200A}" type="presOf" srcId="{C04F76AE-FFF0-4AD9-AC21-71C5A0769265}" destId="{A9AFF9B4-4795-4775-987F-568F44179E4C}" srcOrd="0" destOrd="0" presId="urn:microsoft.com/office/officeart/2018/2/layout/IconCircleList"/>
    <dgm:cxn modelId="{B086A528-9EC1-44A2-B12F-41E6BB9D821B}" type="presOf" srcId="{E8833F99-DC90-4941-B0EF-859063D1A5AE}" destId="{7865E925-24B8-4EBA-9185-79EDD44F5DE2}" srcOrd="0" destOrd="0" presId="urn:microsoft.com/office/officeart/2018/2/layout/IconCircleList"/>
    <dgm:cxn modelId="{D336D82B-BE47-4E88-A7BE-BE3745991F40}" srcId="{A2C61800-46FD-41C7-867B-10CBED9DA4CB}" destId="{419F2A10-CEED-4971-92FE-E05CB3FFEA42}" srcOrd="2" destOrd="0" parTransId="{07A48F7F-949E-4FA0-B03A-96B0BE58E2D0}" sibTransId="{E365551F-06D7-4C3B-B591-374C27CDCDEB}"/>
    <dgm:cxn modelId="{0EFD4F3C-D6F8-4025-87BD-0C033680396B}" type="presOf" srcId="{70673A64-1223-4937-A808-DCEAAE02BACF}" destId="{F020E80B-73C1-49AB-BD81-37C918C57209}" srcOrd="0" destOrd="0" presId="urn:microsoft.com/office/officeart/2018/2/layout/IconCircleList"/>
    <dgm:cxn modelId="{327C955C-F732-4A06-B8A9-BE1CAC8E5873}" type="presOf" srcId="{E365551F-06D7-4C3B-B591-374C27CDCDEB}" destId="{87EA8BBA-0D72-4E64-AE77-6CBB893F3C53}" srcOrd="0" destOrd="0" presId="urn:microsoft.com/office/officeart/2018/2/layout/IconCircleList"/>
    <dgm:cxn modelId="{366D6A5D-B5D8-4E32-BEAE-0553FB7B3F0F}" type="presOf" srcId="{06C5465C-0B51-4617-B695-4F2A583BB061}" destId="{55E82090-8D22-4925-8AB1-09228F2BC454}" srcOrd="0" destOrd="0" presId="urn:microsoft.com/office/officeart/2018/2/layout/IconCircleList"/>
    <dgm:cxn modelId="{BC18095E-6F5A-44CE-8977-334DE5A56398}" type="presOf" srcId="{61A21E58-8815-4E43-98CF-914BDC7FD871}" destId="{2A54F5F7-049F-42D0-99E7-778F76A7844A}" srcOrd="0" destOrd="0" presId="urn:microsoft.com/office/officeart/2018/2/layout/IconCircleList"/>
    <dgm:cxn modelId="{8DEFB770-C02F-4CA0-9EA9-31DD1B7ADC37}" srcId="{A2C61800-46FD-41C7-867B-10CBED9DA4CB}" destId="{AFCF2637-38EC-4EE8-B3BB-07F6C787BE85}" srcOrd="6" destOrd="0" parTransId="{75DC02B2-8347-4EE8-AD25-C2A5EBE09536}" sibTransId="{06557710-FE50-40AF-8E86-DBC28DD41834}"/>
    <dgm:cxn modelId="{7D2C2F78-BE20-4890-A00D-A13A5D2C1EEA}" type="presOf" srcId="{A2C61800-46FD-41C7-867B-10CBED9DA4CB}" destId="{5BCE2A56-EEB5-4D24-8BA1-E012359AC3AE}" srcOrd="0" destOrd="0" presId="urn:microsoft.com/office/officeart/2018/2/layout/IconCircleList"/>
    <dgm:cxn modelId="{874DE77F-386F-4D76-9233-3B779E08F3B0}" type="presOf" srcId="{B3CC5A13-74BF-4460-A0C8-39E68EBADD95}" destId="{259DAF49-30D8-4173-ACAF-C3867339C92E}" srcOrd="0" destOrd="0" presId="urn:microsoft.com/office/officeart/2018/2/layout/IconCircleList"/>
    <dgm:cxn modelId="{42CA6A87-6F20-4E0E-B2CF-CC387753E8AB}" type="presOf" srcId="{419F2A10-CEED-4971-92FE-E05CB3FFEA42}" destId="{0A287674-16BB-41C4-B964-64F04DFD12D4}" srcOrd="0" destOrd="0" presId="urn:microsoft.com/office/officeart/2018/2/layout/IconCircleList"/>
    <dgm:cxn modelId="{CEFC8CA6-71C6-4A44-ABE0-72C5FE5FE5DE}" srcId="{A2C61800-46FD-41C7-867B-10CBED9DA4CB}" destId="{FB178128-73EC-49AC-BE07-1E12A60231AF}" srcOrd="1" destOrd="0" parTransId="{49C2FB38-8489-4899-AF83-780DC9EC15E9}" sibTransId="{E8833F99-DC90-4941-B0EF-859063D1A5AE}"/>
    <dgm:cxn modelId="{758BDAB1-CA28-4306-9E7A-58082AF7BE81}" type="presOf" srcId="{FB178128-73EC-49AC-BE07-1E12A60231AF}" destId="{89FA9B09-31FE-46D4-BEF9-17664F6C1528}" srcOrd="0" destOrd="0" presId="urn:microsoft.com/office/officeart/2018/2/layout/IconCircleList"/>
    <dgm:cxn modelId="{2447EBC5-3322-4B8D-9621-A65038CF2E1E}" type="presOf" srcId="{AFCF2637-38EC-4EE8-B3BB-07F6C787BE85}" destId="{E9209828-1024-45E2-9E93-A2382C3889F5}" srcOrd="0" destOrd="0" presId="urn:microsoft.com/office/officeart/2018/2/layout/IconCircleList"/>
    <dgm:cxn modelId="{1F4D26F5-799C-4F12-BA55-F0A3E5AC3C7B}" srcId="{A2C61800-46FD-41C7-867B-10CBED9DA4CB}" destId="{1F075051-160D-4964-B625-D6C3F7E4B6C4}" srcOrd="4" destOrd="0" parTransId="{0CC80199-CBE5-4BFF-AEB3-5EF5E9CF319D}" sibTransId="{B3CC5A13-74BF-4460-A0C8-39E68EBADD95}"/>
    <dgm:cxn modelId="{ED956BF8-1A0E-4EA8-9078-9E64261585B9}" srcId="{A2C61800-46FD-41C7-867B-10CBED9DA4CB}" destId="{61A21E58-8815-4E43-98CF-914BDC7FD871}" srcOrd="5" destOrd="0" parTransId="{0CF46023-CC0B-4C6C-8D9D-6D131847F07F}" sibTransId="{C04F76AE-FFF0-4AD9-AC21-71C5A0769265}"/>
    <dgm:cxn modelId="{590F7B3F-B6D7-4C1D-AD45-309DC6AE76ED}" type="presParOf" srcId="{5BCE2A56-EEB5-4D24-8BA1-E012359AC3AE}" destId="{BACB49F7-CD7D-4194-B838-38CD6E09348D}" srcOrd="0" destOrd="0" presId="urn:microsoft.com/office/officeart/2018/2/layout/IconCircleList"/>
    <dgm:cxn modelId="{2D307E87-A59C-4DF3-8169-C45621A9E45A}" type="presParOf" srcId="{BACB49F7-CD7D-4194-B838-38CD6E09348D}" destId="{60B92FCE-FAC8-495A-994B-9EE9081E3010}" srcOrd="0" destOrd="0" presId="urn:microsoft.com/office/officeart/2018/2/layout/IconCircleList"/>
    <dgm:cxn modelId="{F9EDED11-A027-46C6-93D6-F183619B4F69}" type="presParOf" srcId="{60B92FCE-FAC8-495A-994B-9EE9081E3010}" destId="{3A556C75-D1A6-43B2-8551-D2E91DC08E5D}" srcOrd="0" destOrd="0" presId="urn:microsoft.com/office/officeart/2018/2/layout/IconCircleList"/>
    <dgm:cxn modelId="{F1211749-2AEE-4879-A9BD-D2AE86B5B96C}" type="presParOf" srcId="{60B92FCE-FAC8-495A-994B-9EE9081E3010}" destId="{7F769650-9A92-49BA-9B13-CDB3FB62A5F9}" srcOrd="1" destOrd="0" presId="urn:microsoft.com/office/officeart/2018/2/layout/IconCircleList"/>
    <dgm:cxn modelId="{608E112A-1480-487E-93AF-ED849DA63DD4}" type="presParOf" srcId="{60B92FCE-FAC8-495A-994B-9EE9081E3010}" destId="{D1502B8A-928A-4684-925F-E7103186CB3E}" srcOrd="2" destOrd="0" presId="urn:microsoft.com/office/officeart/2018/2/layout/IconCircleList"/>
    <dgm:cxn modelId="{7215228D-4DCF-4435-A673-148A3EA6055A}" type="presParOf" srcId="{60B92FCE-FAC8-495A-994B-9EE9081E3010}" destId="{D0E7AF44-F706-4877-8B5F-DABC863866AC}" srcOrd="3" destOrd="0" presId="urn:microsoft.com/office/officeart/2018/2/layout/IconCircleList"/>
    <dgm:cxn modelId="{4A809FEA-4AC3-4BCF-A024-1FCF49E66F5D}" type="presParOf" srcId="{BACB49F7-CD7D-4194-B838-38CD6E09348D}" destId="{F020E80B-73C1-49AB-BD81-37C918C57209}" srcOrd="1" destOrd="0" presId="urn:microsoft.com/office/officeart/2018/2/layout/IconCircleList"/>
    <dgm:cxn modelId="{2DEE7A1F-96AF-450C-A6BB-D9A8D776B795}" type="presParOf" srcId="{BACB49F7-CD7D-4194-B838-38CD6E09348D}" destId="{161E25C1-6877-4B10-9CAC-9EDEC4EC8BE6}" srcOrd="2" destOrd="0" presId="urn:microsoft.com/office/officeart/2018/2/layout/IconCircleList"/>
    <dgm:cxn modelId="{2ADCDB7B-576F-4D3B-B3D4-AF334C7BBB82}" type="presParOf" srcId="{161E25C1-6877-4B10-9CAC-9EDEC4EC8BE6}" destId="{43AB205B-F91D-4B06-B748-D3BACC424ED1}" srcOrd="0" destOrd="0" presId="urn:microsoft.com/office/officeart/2018/2/layout/IconCircleList"/>
    <dgm:cxn modelId="{526FB7CC-7295-413A-8CF7-FC1D91506D7F}" type="presParOf" srcId="{161E25C1-6877-4B10-9CAC-9EDEC4EC8BE6}" destId="{19499F95-89BE-4870-B46E-C4718729C3B4}" srcOrd="1" destOrd="0" presId="urn:microsoft.com/office/officeart/2018/2/layout/IconCircleList"/>
    <dgm:cxn modelId="{4EDA09F8-7761-4882-8702-E6C7A0AD0BE4}" type="presParOf" srcId="{161E25C1-6877-4B10-9CAC-9EDEC4EC8BE6}" destId="{48534ED3-8936-4BA1-9F45-B64BC28CC22B}" srcOrd="2" destOrd="0" presId="urn:microsoft.com/office/officeart/2018/2/layout/IconCircleList"/>
    <dgm:cxn modelId="{843853AF-814C-4ACE-AC47-E2A8EDDC04C4}" type="presParOf" srcId="{161E25C1-6877-4B10-9CAC-9EDEC4EC8BE6}" destId="{89FA9B09-31FE-46D4-BEF9-17664F6C1528}" srcOrd="3" destOrd="0" presId="urn:microsoft.com/office/officeart/2018/2/layout/IconCircleList"/>
    <dgm:cxn modelId="{28941A8C-BE2E-4333-B912-ED812047A72D}" type="presParOf" srcId="{BACB49F7-CD7D-4194-B838-38CD6E09348D}" destId="{7865E925-24B8-4EBA-9185-79EDD44F5DE2}" srcOrd="3" destOrd="0" presId="urn:microsoft.com/office/officeart/2018/2/layout/IconCircleList"/>
    <dgm:cxn modelId="{777964B9-BF94-40DA-BC59-C7DFF62893E7}" type="presParOf" srcId="{BACB49F7-CD7D-4194-B838-38CD6E09348D}" destId="{04A62906-C6B0-4A6F-85FF-A2F46CB17895}" srcOrd="4" destOrd="0" presId="urn:microsoft.com/office/officeart/2018/2/layout/IconCircleList"/>
    <dgm:cxn modelId="{C1F78EA5-AB75-4AFB-8588-37ABDCDCDAE5}" type="presParOf" srcId="{04A62906-C6B0-4A6F-85FF-A2F46CB17895}" destId="{3B3AE1E2-6146-46B7-8FE1-FE6D4EAF2802}" srcOrd="0" destOrd="0" presId="urn:microsoft.com/office/officeart/2018/2/layout/IconCircleList"/>
    <dgm:cxn modelId="{1CCC0383-0C29-405E-9036-8A3E1E619BFF}" type="presParOf" srcId="{04A62906-C6B0-4A6F-85FF-A2F46CB17895}" destId="{BA728670-C42B-46A9-ABDA-25CA4E02A898}" srcOrd="1" destOrd="0" presId="urn:microsoft.com/office/officeart/2018/2/layout/IconCircleList"/>
    <dgm:cxn modelId="{EAAD4577-6B11-44F1-8A6E-2808ACE3C038}" type="presParOf" srcId="{04A62906-C6B0-4A6F-85FF-A2F46CB17895}" destId="{E1FD36FF-66E2-480E-8FAA-DD765C57300C}" srcOrd="2" destOrd="0" presId="urn:microsoft.com/office/officeart/2018/2/layout/IconCircleList"/>
    <dgm:cxn modelId="{7E11E1CD-A662-4AE8-BD27-A56822B84398}" type="presParOf" srcId="{04A62906-C6B0-4A6F-85FF-A2F46CB17895}" destId="{0A287674-16BB-41C4-B964-64F04DFD12D4}" srcOrd="3" destOrd="0" presId="urn:microsoft.com/office/officeart/2018/2/layout/IconCircleList"/>
    <dgm:cxn modelId="{47DC906E-1EC8-4743-8B03-15840F1D5F6E}" type="presParOf" srcId="{BACB49F7-CD7D-4194-B838-38CD6E09348D}" destId="{87EA8BBA-0D72-4E64-AE77-6CBB893F3C53}" srcOrd="5" destOrd="0" presId="urn:microsoft.com/office/officeart/2018/2/layout/IconCircleList"/>
    <dgm:cxn modelId="{5ED806A1-C7E0-455A-98DF-4D86A541CDC8}" type="presParOf" srcId="{BACB49F7-CD7D-4194-B838-38CD6E09348D}" destId="{B124EDA8-E830-4EB3-9554-B7D9D1D8E0D0}" srcOrd="6" destOrd="0" presId="urn:microsoft.com/office/officeart/2018/2/layout/IconCircleList"/>
    <dgm:cxn modelId="{F1EA6653-B602-46CF-9629-42A78FC7075D}" type="presParOf" srcId="{B124EDA8-E830-4EB3-9554-B7D9D1D8E0D0}" destId="{4BC63D9D-94FE-44D0-81E8-2424F9C3AF32}" srcOrd="0" destOrd="0" presId="urn:microsoft.com/office/officeart/2018/2/layout/IconCircleList"/>
    <dgm:cxn modelId="{FEAF2878-707E-4697-B100-C25D9891FB4A}" type="presParOf" srcId="{B124EDA8-E830-4EB3-9554-B7D9D1D8E0D0}" destId="{BFC0EC5D-2C0C-4538-AB28-1281D7EA286C}" srcOrd="1" destOrd="0" presId="urn:microsoft.com/office/officeart/2018/2/layout/IconCircleList"/>
    <dgm:cxn modelId="{6B573AC6-1151-4249-8692-89CBE849D483}" type="presParOf" srcId="{B124EDA8-E830-4EB3-9554-B7D9D1D8E0D0}" destId="{69AADCA1-524B-4ED2-A86F-05CA9AEE5A8A}" srcOrd="2" destOrd="0" presId="urn:microsoft.com/office/officeart/2018/2/layout/IconCircleList"/>
    <dgm:cxn modelId="{11470E63-59AE-4422-8280-369F926FAF58}" type="presParOf" srcId="{B124EDA8-E830-4EB3-9554-B7D9D1D8E0D0}" destId="{55E82090-8D22-4925-8AB1-09228F2BC454}" srcOrd="3" destOrd="0" presId="urn:microsoft.com/office/officeart/2018/2/layout/IconCircleList"/>
    <dgm:cxn modelId="{D4EE778D-948A-481C-98C0-D3C618E511C7}" type="presParOf" srcId="{BACB49F7-CD7D-4194-B838-38CD6E09348D}" destId="{89010040-E2F3-4C23-981D-D346310B14F9}" srcOrd="7" destOrd="0" presId="urn:microsoft.com/office/officeart/2018/2/layout/IconCircleList"/>
    <dgm:cxn modelId="{47E2F402-57E6-46D2-A139-DA08FC155BD1}" type="presParOf" srcId="{BACB49F7-CD7D-4194-B838-38CD6E09348D}" destId="{8343923B-2171-44CF-8D6D-88FE30E0C45B}" srcOrd="8" destOrd="0" presId="urn:microsoft.com/office/officeart/2018/2/layout/IconCircleList"/>
    <dgm:cxn modelId="{417AFF7B-6B86-496D-9308-01771945CE32}" type="presParOf" srcId="{8343923B-2171-44CF-8D6D-88FE30E0C45B}" destId="{67B0940D-AD1E-43F2-B220-69FE216AB45E}" srcOrd="0" destOrd="0" presId="urn:microsoft.com/office/officeart/2018/2/layout/IconCircleList"/>
    <dgm:cxn modelId="{82EF1C90-E605-4782-BB89-BDF0CE82ED6C}" type="presParOf" srcId="{8343923B-2171-44CF-8D6D-88FE30E0C45B}" destId="{39E53D0D-F76B-44E5-83F1-43986A27E392}" srcOrd="1" destOrd="0" presId="urn:microsoft.com/office/officeart/2018/2/layout/IconCircleList"/>
    <dgm:cxn modelId="{A8A47B9C-5A20-4CC8-B6B1-0AD40C1D829A}" type="presParOf" srcId="{8343923B-2171-44CF-8D6D-88FE30E0C45B}" destId="{1069BB1A-AB75-4857-B3A8-F05BCF01B1B2}" srcOrd="2" destOrd="0" presId="urn:microsoft.com/office/officeart/2018/2/layout/IconCircleList"/>
    <dgm:cxn modelId="{700B8BA7-C756-4F2E-BC85-E1E0053242F0}" type="presParOf" srcId="{8343923B-2171-44CF-8D6D-88FE30E0C45B}" destId="{3C90AEE3-EA09-4BA8-9220-89153A54BEA3}" srcOrd="3" destOrd="0" presId="urn:microsoft.com/office/officeart/2018/2/layout/IconCircleList"/>
    <dgm:cxn modelId="{DB55A857-2813-43DE-8025-22C2A6906E54}" type="presParOf" srcId="{BACB49F7-CD7D-4194-B838-38CD6E09348D}" destId="{259DAF49-30D8-4173-ACAF-C3867339C92E}" srcOrd="9" destOrd="0" presId="urn:microsoft.com/office/officeart/2018/2/layout/IconCircleList"/>
    <dgm:cxn modelId="{AB11AA4E-46B5-4389-B109-21C8E5CA000F}" type="presParOf" srcId="{BACB49F7-CD7D-4194-B838-38CD6E09348D}" destId="{91206D8C-5D9F-44D8-BA14-7C4362450BED}" srcOrd="10" destOrd="0" presId="urn:microsoft.com/office/officeart/2018/2/layout/IconCircleList"/>
    <dgm:cxn modelId="{3FF21D58-525A-4D34-931A-00E711BCEA1F}" type="presParOf" srcId="{91206D8C-5D9F-44D8-BA14-7C4362450BED}" destId="{0ACAD0B7-A140-42D5-84CE-01E22802AD2B}" srcOrd="0" destOrd="0" presId="urn:microsoft.com/office/officeart/2018/2/layout/IconCircleList"/>
    <dgm:cxn modelId="{E68D1C0E-0087-4618-B0EE-8A3F4AC50D9F}" type="presParOf" srcId="{91206D8C-5D9F-44D8-BA14-7C4362450BED}" destId="{92774283-5CC7-4BD4-A8F3-DCC8A2D40638}" srcOrd="1" destOrd="0" presId="urn:microsoft.com/office/officeart/2018/2/layout/IconCircleList"/>
    <dgm:cxn modelId="{FB9AB68E-9C14-4F5E-ADD3-CA783AE8552E}" type="presParOf" srcId="{91206D8C-5D9F-44D8-BA14-7C4362450BED}" destId="{4E88ECA1-A324-45F3-9986-767F855BC730}" srcOrd="2" destOrd="0" presId="urn:microsoft.com/office/officeart/2018/2/layout/IconCircleList"/>
    <dgm:cxn modelId="{AE8B9B84-3870-4AAC-B3AD-7C3188960152}" type="presParOf" srcId="{91206D8C-5D9F-44D8-BA14-7C4362450BED}" destId="{2A54F5F7-049F-42D0-99E7-778F76A7844A}" srcOrd="3" destOrd="0" presId="urn:microsoft.com/office/officeart/2018/2/layout/IconCircleList"/>
    <dgm:cxn modelId="{5C6F43B6-45B6-4C68-A5FF-FB8E66CB6E41}" type="presParOf" srcId="{BACB49F7-CD7D-4194-B838-38CD6E09348D}" destId="{A9AFF9B4-4795-4775-987F-568F44179E4C}" srcOrd="11" destOrd="0" presId="urn:microsoft.com/office/officeart/2018/2/layout/IconCircleList"/>
    <dgm:cxn modelId="{BC7D19B6-B9C0-4FA9-8399-9B99766FC7E2}" type="presParOf" srcId="{BACB49F7-CD7D-4194-B838-38CD6E09348D}" destId="{A7271B7C-0663-45AB-A28A-F990A144AA9A}" srcOrd="12" destOrd="0" presId="urn:microsoft.com/office/officeart/2018/2/layout/IconCircleList"/>
    <dgm:cxn modelId="{0C413A73-F80F-49DD-8B38-0100D8DE4086}" type="presParOf" srcId="{A7271B7C-0663-45AB-A28A-F990A144AA9A}" destId="{77D94467-BA3A-4B0D-90EF-CCEB3FBA0E33}" srcOrd="0" destOrd="0" presId="urn:microsoft.com/office/officeart/2018/2/layout/IconCircleList"/>
    <dgm:cxn modelId="{285C888F-85D2-46A1-8946-6C258E4026FD}" type="presParOf" srcId="{A7271B7C-0663-45AB-A28A-F990A144AA9A}" destId="{4AEE522B-80C0-455B-AACE-26702B186C1C}" srcOrd="1" destOrd="0" presId="urn:microsoft.com/office/officeart/2018/2/layout/IconCircleList"/>
    <dgm:cxn modelId="{AA40DE08-0EE6-4C82-A924-3D1E7B006B84}" type="presParOf" srcId="{A7271B7C-0663-45AB-A28A-F990A144AA9A}" destId="{BC6F98B2-19FF-4CBC-AEE6-F3D5BEDEE182}" srcOrd="2" destOrd="0" presId="urn:microsoft.com/office/officeart/2018/2/layout/IconCircleList"/>
    <dgm:cxn modelId="{079A1D0D-1BBB-4C21-BC17-4988CBD5FA6E}" type="presParOf" srcId="{A7271B7C-0663-45AB-A28A-F990A144AA9A}" destId="{E9209828-1024-45E2-9E93-A2382C3889F5}" srcOrd="3" destOrd="0" presId="urn:microsoft.com/office/officeart/2018/2/layout/IconCircl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007724-B7BC-47EF-B0BF-FCF51305AC32}"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0027D469-EA20-4D23-BA7D-21528D7A26D8}">
      <dgm:prSet custT="1"/>
      <dgm:spPr/>
      <dgm:t>
        <a:bodyPr/>
        <a:lstStyle/>
        <a:p>
          <a:pPr>
            <a:lnSpc>
              <a:spcPct val="100000"/>
            </a:lnSpc>
          </a:pPr>
          <a:r>
            <a:rPr lang="en-US" sz="1800" b="1" i="0"/>
            <a:t>Continue SuccessMaker Focus</a:t>
          </a:r>
          <a:endParaRPr lang="en-US" sz="1800" b="0" i="0"/>
        </a:p>
        <a:p>
          <a:pPr>
            <a:lnSpc>
              <a:spcPct val="100000"/>
            </a:lnSpc>
          </a:pPr>
          <a:r>
            <a:rPr lang="en-US" sz="1800" b="0" i="0"/>
            <a:t> Maintain focus on the SuccessMaker to ensure it meets market demands and achieves its strategic objectives</a:t>
          </a:r>
          <a:endParaRPr lang="en-US" sz="1800"/>
        </a:p>
      </dgm:t>
    </dgm:pt>
    <dgm:pt modelId="{EA2DAA15-EA8B-47F9-A534-E727AFCDD102}" type="parTrans" cxnId="{F0CE3292-3EB0-468A-B2B3-B3F4090A3C12}">
      <dgm:prSet/>
      <dgm:spPr/>
      <dgm:t>
        <a:bodyPr/>
        <a:lstStyle/>
        <a:p>
          <a:endParaRPr lang="en-US" sz="1800"/>
        </a:p>
      </dgm:t>
    </dgm:pt>
    <dgm:pt modelId="{DD6ECEA3-3128-4C2D-9D16-ABC46E418B1E}" type="sibTrans" cxnId="{F0CE3292-3EB0-468A-B2B3-B3F4090A3C12}">
      <dgm:prSet/>
      <dgm:spPr/>
      <dgm:t>
        <a:bodyPr/>
        <a:lstStyle/>
        <a:p>
          <a:endParaRPr lang="en-US" sz="1800"/>
        </a:p>
      </dgm:t>
    </dgm:pt>
    <dgm:pt modelId="{FADAB4F9-A390-4E30-8A5E-03678634BF3C}">
      <dgm:prSet custT="1"/>
      <dgm:spPr/>
      <dgm:t>
        <a:bodyPr/>
        <a:lstStyle/>
        <a:p>
          <a:pPr>
            <a:lnSpc>
              <a:spcPct val="100000"/>
            </a:lnSpc>
          </a:pPr>
          <a:r>
            <a:rPr lang="en-US" sz="1800" b="1" i="0"/>
            <a:t>Gradual Agile Transformation</a:t>
          </a:r>
        </a:p>
        <a:p>
          <a:pPr>
            <a:lnSpc>
              <a:spcPct val="100000"/>
            </a:lnSpc>
          </a:pPr>
          <a:r>
            <a:rPr lang="en-US" sz="1800" b="1" i="0"/>
            <a:t> </a:t>
          </a:r>
          <a:r>
            <a:rPr lang="en-US" sz="1800" b="0" i="0"/>
            <a:t>Begin laying the groundwork for company-wide Agile initiative by sharing best practices and success stories from Agile transformation</a:t>
          </a:r>
          <a:endParaRPr lang="en-US" sz="1800"/>
        </a:p>
      </dgm:t>
    </dgm:pt>
    <dgm:pt modelId="{16EC2C66-F11A-4B4B-8114-84C3E6D84989}" type="parTrans" cxnId="{96423C85-7965-42DD-9F10-9966F48FDB4E}">
      <dgm:prSet/>
      <dgm:spPr/>
      <dgm:t>
        <a:bodyPr/>
        <a:lstStyle/>
        <a:p>
          <a:endParaRPr lang="en-US" sz="1800"/>
        </a:p>
      </dgm:t>
    </dgm:pt>
    <dgm:pt modelId="{6B0EC405-4610-4F78-A794-BCF5FDDDA6C7}" type="sibTrans" cxnId="{96423C85-7965-42DD-9F10-9966F48FDB4E}">
      <dgm:prSet/>
      <dgm:spPr/>
      <dgm:t>
        <a:bodyPr/>
        <a:lstStyle/>
        <a:p>
          <a:endParaRPr lang="en-US" sz="1800"/>
        </a:p>
      </dgm:t>
    </dgm:pt>
    <dgm:pt modelId="{1DCCF44D-7C71-49A0-952C-91A789C170AB}" type="pres">
      <dgm:prSet presAssocID="{B0007724-B7BC-47EF-B0BF-FCF51305AC32}" presName="root" presStyleCnt="0">
        <dgm:presLayoutVars>
          <dgm:dir/>
          <dgm:resizeHandles val="exact"/>
        </dgm:presLayoutVars>
      </dgm:prSet>
      <dgm:spPr/>
    </dgm:pt>
    <dgm:pt modelId="{6D88BC28-E1B8-4785-9AF3-8FCAA2118C63}" type="pres">
      <dgm:prSet presAssocID="{0027D469-EA20-4D23-BA7D-21528D7A26D8}" presName="compNode" presStyleCnt="0"/>
      <dgm:spPr/>
    </dgm:pt>
    <dgm:pt modelId="{1B6B719E-A573-48E5-BCDE-82C52E34633A}" type="pres">
      <dgm:prSet presAssocID="{0027D469-EA20-4D23-BA7D-21528D7A26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2F88BA03-301C-443C-8329-01226372CAFB}" type="pres">
      <dgm:prSet presAssocID="{0027D469-EA20-4D23-BA7D-21528D7A26D8}" presName="spaceRect" presStyleCnt="0"/>
      <dgm:spPr/>
    </dgm:pt>
    <dgm:pt modelId="{AA6893EA-7EBD-4F94-8CED-D7AE13742A24}" type="pres">
      <dgm:prSet presAssocID="{0027D469-EA20-4D23-BA7D-21528D7A26D8}" presName="textRect" presStyleLbl="revTx" presStyleIdx="0" presStyleCnt="2" custScaleX="103016">
        <dgm:presLayoutVars>
          <dgm:chMax val="1"/>
          <dgm:chPref val="1"/>
        </dgm:presLayoutVars>
      </dgm:prSet>
      <dgm:spPr/>
    </dgm:pt>
    <dgm:pt modelId="{87BC1472-40DB-47AC-AAC7-6988CC860A81}" type="pres">
      <dgm:prSet presAssocID="{DD6ECEA3-3128-4C2D-9D16-ABC46E418B1E}" presName="sibTrans" presStyleCnt="0"/>
      <dgm:spPr/>
    </dgm:pt>
    <dgm:pt modelId="{77149789-515B-4B12-AF55-606A97EDCF2B}" type="pres">
      <dgm:prSet presAssocID="{FADAB4F9-A390-4E30-8A5E-03678634BF3C}" presName="compNode" presStyleCnt="0"/>
      <dgm:spPr/>
    </dgm:pt>
    <dgm:pt modelId="{34AECE42-AB64-4B07-85E7-D3AF4E46D49F}" type="pres">
      <dgm:prSet presAssocID="{FADAB4F9-A390-4E30-8A5E-03678634BF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FDAD6923-413E-4025-85E1-CCF4A8931228}" type="pres">
      <dgm:prSet presAssocID="{FADAB4F9-A390-4E30-8A5E-03678634BF3C}" presName="spaceRect" presStyleCnt="0"/>
      <dgm:spPr/>
    </dgm:pt>
    <dgm:pt modelId="{4D484416-9C1E-4B23-87BA-9958484EA714}" type="pres">
      <dgm:prSet presAssocID="{FADAB4F9-A390-4E30-8A5E-03678634BF3C}" presName="textRect" presStyleLbl="revTx" presStyleIdx="1" presStyleCnt="2">
        <dgm:presLayoutVars>
          <dgm:chMax val="1"/>
          <dgm:chPref val="1"/>
        </dgm:presLayoutVars>
      </dgm:prSet>
      <dgm:spPr/>
    </dgm:pt>
  </dgm:ptLst>
  <dgm:cxnLst>
    <dgm:cxn modelId="{EFB0E632-E22E-4503-A84A-9763D185B44B}" type="presOf" srcId="{FADAB4F9-A390-4E30-8A5E-03678634BF3C}" destId="{4D484416-9C1E-4B23-87BA-9958484EA714}" srcOrd="0" destOrd="0" presId="urn:microsoft.com/office/officeart/2018/2/layout/IconLabelList"/>
    <dgm:cxn modelId="{96423C85-7965-42DD-9F10-9966F48FDB4E}" srcId="{B0007724-B7BC-47EF-B0BF-FCF51305AC32}" destId="{FADAB4F9-A390-4E30-8A5E-03678634BF3C}" srcOrd="1" destOrd="0" parTransId="{16EC2C66-F11A-4B4B-8114-84C3E6D84989}" sibTransId="{6B0EC405-4610-4F78-A794-BCF5FDDDA6C7}"/>
    <dgm:cxn modelId="{F0CE3292-3EB0-468A-B2B3-B3F4090A3C12}" srcId="{B0007724-B7BC-47EF-B0BF-FCF51305AC32}" destId="{0027D469-EA20-4D23-BA7D-21528D7A26D8}" srcOrd="0" destOrd="0" parTransId="{EA2DAA15-EA8B-47F9-A534-E727AFCDD102}" sibTransId="{DD6ECEA3-3128-4C2D-9D16-ABC46E418B1E}"/>
    <dgm:cxn modelId="{32A528A7-45D3-44F3-BB2B-35D5FD84D086}" type="presOf" srcId="{0027D469-EA20-4D23-BA7D-21528D7A26D8}" destId="{AA6893EA-7EBD-4F94-8CED-D7AE13742A24}" srcOrd="0" destOrd="0" presId="urn:microsoft.com/office/officeart/2018/2/layout/IconLabelList"/>
    <dgm:cxn modelId="{9DEA52DC-7FB8-4F72-ABB6-2D3B0F3FEF9B}" type="presOf" srcId="{B0007724-B7BC-47EF-B0BF-FCF51305AC32}" destId="{1DCCF44D-7C71-49A0-952C-91A789C170AB}" srcOrd="0" destOrd="0" presId="urn:microsoft.com/office/officeart/2018/2/layout/IconLabelList"/>
    <dgm:cxn modelId="{FFA47534-1923-43CC-8EC5-782FE0F803E9}" type="presParOf" srcId="{1DCCF44D-7C71-49A0-952C-91A789C170AB}" destId="{6D88BC28-E1B8-4785-9AF3-8FCAA2118C63}" srcOrd="0" destOrd="0" presId="urn:microsoft.com/office/officeart/2018/2/layout/IconLabelList"/>
    <dgm:cxn modelId="{3C9F239C-76C7-45F5-8B37-027C76B405FF}" type="presParOf" srcId="{6D88BC28-E1B8-4785-9AF3-8FCAA2118C63}" destId="{1B6B719E-A573-48E5-BCDE-82C52E34633A}" srcOrd="0" destOrd="0" presId="urn:microsoft.com/office/officeart/2018/2/layout/IconLabelList"/>
    <dgm:cxn modelId="{A2F7345B-F4A3-4D45-A40D-9490AFAFE5C9}" type="presParOf" srcId="{6D88BC28-E1B8-4785-9AF3-8FCAA2118C63}" destId="{2F88BA03-301C-443C-8329-01226372CAFB}" srcOrd="1" destOrd="0" presId="urn:microsoft.com/office/officeart/2018/2/layout/IconLabelList"/>
    <dgm:cxn modelId="{35BD5CED-B5C0-488D-A0AC-774CA1341D8D}" type="presParOf" srcId="{6D88BC28-E1B8-4785-9AF3-8FCAA2118C63}" destId="{AA6893EA-7EBD-4F94-8CED-D7AE13742A24}" srcOrd="2" destOrd="0" presId="urn:microsoft.com/office/officeart/2018/2/layout/IconLabelList"/>
    <dgm:cxn modelId="{E5CCCFD4-1504-44FB-92C9-98A9979FADBB}" type="presParOf" srcId="{1DCCF44D-7C71-49A0-952C-91A789C170AB}" destId="{87BC1472-40DB-47AC-AAC7-6988CC860A81}" srcOrd="1" destOrd="0" presId="urn:microsoft.com/office/officeart/2018/2/layout/IconLabelList"/>
    <dgm:cxn modelId="{33774149-4E0B-4A0B-98D2-FADCDD7CA5B1}" type="presParOf" srcId="{1DCCF44D-7C71-49A0-952C-91A789C170AB}" destId="{77149789-515B-4B12-AF55-606A97EDCF2B}" srcOrd="2" destOrd="0" presId="urn:microsoft.com/office/officeart/2018/2/layout/IconLabelList"/>
    <dgm:cxn modelId="{3A0C64F5-E5FD-4736-979B-D6607B98085B}" type="presParOf" srcId="{77149789-515B-4B12-AF55-606A97EDCF2B}" destId="{34AECE42-AB64-4B07-85E7-D3AF4E46D49F}" srcOrd="0" destOrd="0" presId="urn:microsoft.com/office/officeart/2018/2/layout/IconLabelList"/>
    <dgm:cxn modelId="{A7A4E72E-F4E7-45F2-B219-689186DB5E47}" type="presParOf" srcId="{77149789-515B-4B12-AF55-606A97EDCF2B}" destId="{FDAD6923-413E-4025-85E1-CCF4A8931228}" srcOrd="1" destOrd="0" presId="urn:microsoft.com/office/officeart/2018/2/layout/IconLabelList"/>
    <dgm:cxn modelId="{AAB6B1E3-D9DD-4998-B031-A544E1F2F6F1}" type="presParOf" srcId="{77149789-515B-4B12-AF55-606A97EDCF2B}" destId="{4D484416-9C1E-4B23-87BA-9958484EA714}" srcOrd="2" destOrd="0" presId="urn:microsoft.com/office/officeart/2018/2/layout/IconLabel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8B2720FB-6E6F-4654-A6AC-F93460D875E8}"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74187169-A162-4A5C-83F9-A8DEE3C67B41}">
      <dgm:prSet custT="1"/>
      <dgm:spPr/>
      <dgm:t>
        <a:bodyPr/>
        <a:lstStyle/>
        <a:p>
          <a:pPr>
            <a:lnSpc>
              <a:spcPct val="100000"/>
            </a:lnSpc>
          </a:pPr>
          <a:r>
            <a:rPr lang="en-US" sz="1600" b="1" i="0">
              <a:solidFill>
                <a:schemeClr val="bg1"/>
              </a:solidFill>
            </a:rPr>
            <a:t>Delegate Responsibilities: </a:t>
          </a:r>
          <a:r>
            <a:rPr lang="en-US" sz="1600" b="0" i="0">
              <a:solidFill>
                <a:schemeClr val="bg1"/>
              </a:solidFill>
            </a:rPr>
            <a:t>Establish a leadership team to manage SuccessMaker's day-to-day operations, freeing up time for focusing on the Agile initiative. </a:t>
          </a:r>
          <a:endParaRPr lang="en-US" sz="1600">
            <a:solidFill>
              <a:schemeClr val="bg1"/>
            </a:solidFill>
          </a:endParaRPr>
        </a:p>
      </dgm:t>
    </dgm:pt>
    <dgm:pt modelId="{FE2A7A85-A83B-413A-A205-F11FC2C3C2AE}" type="parTrans" cxnId="{E7690A4A-F1C2-4D80-884D-01EA99CD2A9D}">
      <dgm:prSet/>
      <dgm:spPr/>
      <dgm:t>
        <a:bodyPr/>
        <a:lstStyle/>
        <a:p>
          <a:endParaRPr lang="en-US"/>
        </a:p>
      </dgm:t>
    </dgm:pt>
    <dgm:pt modelId="{16333D5C-4986-4073-A574-540513717CF5}" type="sibTrans" cxnId="{E7690A4A-F1C2-4D80-884D-01EA99CD2A9D}">
      <dgm:prSet/>
      <dgm:spPr/>
      <dgm:t>
        <a:bodyPr/>
        <a:lstStyle/>
        <a:p>
          <a:endParaRPr lang="en-US"/>
        </a:p>
      </dgm:t>
    </dgm:pt>
    <dgm:pt modelId="{871F34D1-4670-444C-A892-74EE400C21AD}">
      <dgm:prSet custT="1"/>
      <dgm:spPr>
        <a:solidFill>
          <a:srgbClr val="881C1C"/>
        </a:solidFill>
      </dgm:spPr>
      <dgm:t>
        <a:bodyPr/>
        <a:lstStyle/>
        <a:p>
          <a:pPr>
            <a:lnSpc>
              <a:spcPct val="100000"/>
            </a:lnSpc>
          </a:pPr>
          <a:r>
            <a:rPr lang="en-US" sz="1600" b="1" i="0">
              <a:solidFill>
                <a:schemeClr val="bg1"/>
              </a:solidFill>
            </a:rPr>
            <a:t>Pilot Agile Expansion: </a:t>
          </a:r>
          <a:r>
            <a:rPr lang="en-US" sz="1600" b="0" i="0">
              <a:solidFill>
                <a:schemeClr val="bg1"/>
              </a:solidFill>
            </a:rPr>
            <a:t>Start with a pilot program to introduce Agile practices to other teams within Pearson, using the SuccessMaker team as a case study</a:t>
          </a:r>
          <a:endParaRPr lang="en-US" sz="1600">
            <a:solidFill>
              <a:schemeClr val="bg1"/>
            </a:solidFill>
          </a:endParaRPr>
        </a:p>
      </dgm:t>
    </dgm:pt>
    <dgm:pt modelId="{95C30D39-3D6A-4F38-8A08-9BFAFE4546E7}" type="parTrans" cxnId="{C31A60EE-D458-469C-BE01-AFEB20A0DBFF}">
      <dgm:prSet/>
      <dgm:spPr/>
      <dgm:t>
        <a:bodyPr/>
        <a:lstStyle/>
        <a:p>
          <a:endParaRPr lang="en-US"/>
        </a:p>
      </dgm:t>
    </dgm:pt>
    <dgm:pt modelId="{A7E83417-2C26-4A75-B33A-08BD22DF3D77}" type="sibTrans" cxnId="{C31A60EE-D458-469C-BE01-AFEB20A0DBFF}">
      <dgm:prSet/>
      <dgm:spPr/>
      <dgm:t>
        <a:bodyPr/>
        <a:lstStyle/>
        <a:p>
          <a:endParaRPr lang="en-US"/>
        </a:p>
      </dgm:t>
    </dgm:pt>
    <dgm:pt modelId="{7FDF73B5-AE02-4392-A63D-E18E72F20981}">
      <dgm:prSet custT="1"/>
      <dgm:spPr/>
      <dgm:t>
        <a:bodyPr/>
        <a:lstStyle/>
        <a:p>
          <a:pPr>
            <a:lnSpc>
              <a:spcPct val="100000"/>
            </a:lnSpc>
          </a:pPr>
          <a:r>
            <a:rPr lang="en-US" sz="1600" b="1" i="0">
              <a:solidFill>
                <a:schemeClr val="bg1"/>
              </a:solidFill>
            </a:rPr>
            <a:t>Measure Impact</a:t>
          </a:r>
          <a:r>
            <a:rPr lang="en-US" sz="1600" b="0" i="0">
              <a:solidFill>
                <a:schemeClr val="bg1"/>
              </a:solidFill>
            </a:rPr>
            <a:t>: Utilize metrics and KPIs to measure the impact of Agile practices on product development, customer satisfaction, and business outcomes</a:t>
          </a:r>
          <a:endParaRPr lang="en-US" sz="1600">
            <a:solidFill>
              <a:schemeClr val="bg1"/>
            </a:solidFill>
          </a:endParaRPr>
        </a:p>
      </dgm:t>
    </dgm:pt>
    <dgm:pt modelId="{914416D8-94D1-4068-BB87-80ACE3622FAA}" type="parTrans" cxnId="{C54D90C0-23B8-41BD-AE76-8FE48076C3E9}">
      <dgm:prSet/>
      <dgm:spPr/>
      <dgm:t>
        <a:bodyPr/>
        <a:lstStyle/>
        <a:p>
          <a:endParaRPr lang="en-US"/>
        </a:p>
      </dgm:t>
    </dgm:pt>
    <dgm:pt modelId="{7F2801F3-AE0E-425A-B993-0ED4A8A3114A}" type="sibTrans" cxnId="{C54D90C0-23B8-41BD-AE76-8FE48076C3E9}">
      <dgm:prSet/>
      <dgm:spPr/>
      <dgm:t>
        <a:bodyPr/>
        <a:lstStyle/>
        <a:p>
          <a:endParaRPr lang="en-US"/>
        </a:p>
      </dgm:t>
    </dgm:pt>
    <dgm:pt modelId="{2B3ABEB8-B3A4-4EDD-83E8-0F702507547D}">
      <dgm:prSet custT="1"/>
      <dgm:spPr/>
      <dgm:t>
        <a:bodyPr/>
        <a:lstStyle/>
        <a:p>
          <a:pPr>
            <a:lnSpc>
              <a:spcPct val="100000"/>
            </a:lnSpc>
          </a:pPr>
          <a:r>
            <a:rPr lang="en-US" sz="1600" b="1" i="0">
              <a:solidFill>
                <a:schemeClr val="bg1"/>
              </a:solidFill>
            </a:rPr>
            <a:t>Foster Agile Culture: </a:t>
          </a:r>
          <a:r>
            <a:rPr lang="en-US" sz="1600" b="0" i="0">
              <a:solidFill>
                <a:schemeClr val="bg1"/>
              </a:solidFill>
            </a:rPr>
            <a:t>Promote an Agile mindset across Pearson by organizing workshops and training sessions, emphasizing the benefits of Agile methodologies</a:t>
          </a:r>
          <a:endParaRPr lang="en-US" sz="1600">
            <a:solidFill>
              <a:schemeClr val="bg1"/>
            </a:solidFill>
          </a:endParaRPr>
        </a:p>
      </dgm:t>
    </dgm:pt>
    <dgm:pt modelId="{B0A91448-5087-4260-AF35-B06C0D60B6FD}" type="parTrans" cxnId="{9B6E9011-0EC2-46D6-8A79-D2767F3B46BC}">
      <dgm:prSet/>
      <dgm:spPr/>
      <dgm:t>
        <a:bodyPr/>
        <a:lstStyle/>
        <a:p>
          <a:endParaRPr lang="en-US"/>
        </a:p>
      </dgm:t>
    </dgm:pt>
    <dgm:pt modelId="{40F8ABD3-8B02-4427-B755-D0B8D39A1BE8}" type="sibTrans" cxnId="{9B6E9011-0EC2-46D6-8A79-D2767F3B46BC}">
      <dgm:prSet/>
      <dgm:spPr/>
      <dgm:t>
        <a:bodyPr/>
        <a:lstStyle/>
        <a:p>
          <a:endParaRPr lang="en-US"/>
        </a:p>
      </dgm:t>
    </dgm:pt>
    <dgm:pt modelId="{1477C292-80A6-49B0-9226-30AF3D107AE7}">
      <dgm:prSet custT="1"/>
      <dgm:spPr/>
      <dgm:t>
        <a:bodyPr/>
        <a:lstStyle/>
        <a:p>
          <a:pPr>
            <a:lnSpc>
              <a:spcPct val="100000"/>
            </a:lnSpc>
          </a:pPr>
          <a:r>
            <a:rPr lang="en-US" sz="1600" b="1" i="0">
              <a:solidFill>
                <a:schemeClr val="bg1"/>
              </a:solidFill>
            </a:rPr>
            <a:t>Stakeholder Engagement: </a:t>
          </a:r>
          <a:r>
            <a:rPr lang="en-US" sz="1600" b="0" i="0">
              <a:solidFill>
                <a:schemeClr val="bg1"/>
              </a:solidFill>
            </a:rPr>
            <a:t>Engage with key stakeholders to gain support for the Agile transformation and ensure alignment with business objective</a:t>
          </a:r>
          <a:endParaRPr lang="en-US" sz="1600">
            <a:solidFill>
              <a:schemeClr val="bg1"/>
            </a:solidFill>
          </a:endParaRPr>
        </a:p>
      </dgm:t>
    </dgm:pt>
    <dgm:pt modelId="{783E8A42-8143-48F1-9887-878A19F806F5}" type="parTrans" cxnId="{70D1AB83-20AF-46DA-83D9-5A0A9C0CA76C}">
      <dgm:prSet/>
      <dgm:spPr/>
      <dgm:t>
        <a:bodyPr/>
        <a:lstStyle/>
        <a:p>
          <a:endParaRPr lang="en-US"/>
        </a:p>
      </dgm:t>
    </dgm:pt>
    <dgm:pt modelId="{899FA0A6-0972-47FF-977D-58267AEB5F09}" type="sibTrans" cxnId="{70D1AB83-20AF-46DA-83D9-5A0A9C0CA76C}">
      <dgm:prSet/>
      <dgm:spPr/>
      <dgm:t>
        <a:bodyPr/>
        <a:lstStyle/>
        <a:p>
          <a:endParaRPr lang="en-US"/>
        </a:p>
      </dgm:t>
    </dgm:pt>
    <dgm:pt modelId="{9915FF9F-1241-478C-BE7A-A4B5B1531170}" type="pres">
      <dgm:prSet presAssocID="{8B2720FB-6E6F-4654-A6AC-F93460D875E8}" presName="root" presStyleCnt="0">
        <dgm:presLayoutVars>
          <dgm:dir/>
          <dgm:resizeHandles val="exact"/>
        </dgm:presLayoutVars>
      </dgm:prSet>
      <dgm:spPr/>
    </dgm:pt>
    <dgm:pt modelId="{A6CAA769-BF55-42D5-8CB8-7EFC2C0AF4D3}" type="pres">
      <dgm:prSet presAssocID="{74187169-A162-4A5C-83F9-A8DEE3C67B41}" presName="compNode" presStyleCnt="0"/>
      <dgm:spPr/>
    </dgm:pt>
    <dgm:pt modelId="{322077BC-380D-4E6E-84C3-3997B3A2979B}" type="pres">
      <dgm:prSet presAssocID="{74187169-A162-4A5C-83F9-A8DEE3C67B41}" presName="bgRect" presStyleLbl="bgShp" presStyleIdx="0" presStyleCnt="5"/>
      <dgm:spPr>
        <a:solidFill>
          <a:srgbClr val="881C1C"/>
        </a:solidFill>
      </dgm:spPr>
    </dgm:pt>
    <dgm:pt modelId="{5E5FD9CA-D818-4BA1-9133-8C25A1CF0BD9}" type="pres">
      <dgm:prSet presAssocID="{74187169-A162-4A5C-83F9-A8DEE3C67B4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6A3DF643-64C0-4E01-A7E3-7BF973D5B175}" type="pres">
      <dgm:prSet presAssocID="{74187169-A162-4A5C-83F9-A8DEE3C67B41}" presName="spaceRect" presStyleCnt="0"/>
      <dgm:spPr/>
    </dgm:pt>
    <dgm:pt modelId="{BEE41F2A-EE73-4F52-B8F8-3F5731FB09EC}" type="pres">
      <dgm:prSet presAssocID="{74187169-A162-4A5C-83F9-A8DEE3C67B41}" presName="parTx" presStyleLbl="revTx" presStyleIdx="0" presStyleCnt="5" custLinFactNeighborX="-250" custLinFactNeighborY="27015">
        <dgm:presLayoutVars>
          <dgm:chMax val="0"/>
          <dgm:chPref val="0"/>
        </dgm:presLayoutVars>
      </dgm:prSet>
      <dgm:spPr/>
    </dgm:pt>
    <dgm:pt modelId="{4746A86C-EF82-4538-A820-00E7AAF2EF68}" type="pres">
      <dgm:prSet presAssocID="{16333D5C-4986-4073-A574-540513717CF5}" presName="sibTrans" presStyleCnt="0"/>
      <dgm:spPr/>
    </dgm:pt>
    <dgm:pt modelId="{B925ACE9-ABFC-4B87-986D-8339D22EC40C}" type="pres">
      <dgm:prSet presAssocID="{871F34D1-4670-444C-A892-74EE400C21AD}" presName="compNode" presStyleCnt="0"/>
      <dgm:spPr/>
    </dgm:pt>
    <dgm:pt modelId="{10860531-1830-4F4E-95CC-8E3A05F09B21}" type="pres">
      <dgm:prSet presAssocID="{871F34D1-4670-444C-A892-74EE400C21AD}" presName="bgRect" presStyleLbl="bgShp" presStyleIdx="1" presStyleCnt="5"/>
      <dgm:spPr>
        <a:solidFill>
          <a:srgbClr val="881C1C"/>
        </a:solidFill>
      </dgm:spPr>
    </dgm:pt>
    <dgm:pt modelId="{6DC27FB6-59D3-4F2B-A231-7ABED6934BFB}" type="pres">
      <dgm:prSet presAssocID="{871F34D1-4670-444C-A892-74EE400C21A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6661C01B-2573-49DF-8466-3B927DA464F2}" type="pres">
      <dgm:prSet presAssocID="{871F34D1-4670-444C-A892-74EE400C21AD}" presName="spaceRect" presStyleCnt="0"/>
      <dgm:spPr/>
    </dgm:pt>
    <dgm:pt modelId="{39C53CD1-215D-464E-BE52-9B878D644AD2}" type="pres">
      <dgm:prSet presAssocID="{871F34D1-4670-444C-A892-74EE400C21AD}" presName="parTx" presStyleLbl="revTx" presStyleIdx="1" presStyleCnt="5" custScaleY="77661" custLinFactNeighborX="-260" custLinFactNeighborY="19676">
        <dgm:presLayoutVars>
          <dgm:chMax val="0"/>
          <dgm:chPref val="0"/>
        </dgm:presLayoutVars>
      </dgm:prSet>
      <dgm:spPr/>
    </dgm:pt>
    <dgm:pt modelId="{8429FCF0-D670-4370-9B3C-D8C7C5B58F4C}" type="pres">
      <dgm:prSet presAssocID="{A7E83417-2C26-4A75-B33A-08BD22DF3D77}" presName="sibTrans" presStyleCnt="0"/>
      <dgm:spPr/>
    </dgm:pt>
    <dgm:pt modelId="{9673B1B2-C8ED-437A-8F00-D0B46F629AFC}" type="pres">
      <dgm:prSet presAssocID="{7FDF73B5-AE02-4392-A63D-E18E72F20981}" presName="compNode" presStyleCnt="0"/>
      <dgm:spPr/>
    </dgm:pt>
    <dgm:pt modelId="{C2B0FF38-17C7-418A-B941-736E9652CB6C}" type="pres">
      <dgm:prSet presAssocID="{7FDF73B5-AE02-4392-A63D-E18E72F20981}" presName="bgRect" presStyleLbl="bgShp" presStyleIdx="2" presStyleCnt="5"/>
      <dgm:spPr>
        <a:solidFill>
          <a:srgbClr val="881C1C"/>
        </a:solidFill>
        <a:ln>
          <a:noFill/>
        </a:ln>
      </dgm:spPr>
    </dgm:pt>
    <dgm:pt modelId="{CB9946D4-610C-4F72-87CA-935CA4C30E5B}" type="pres">
      <dgm:prSet presAssocID="{7FDF73B5-AE02-4392-A63D-E18E72F2098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0D841839-B04B-4C57-A457-5999F93DC1A2}" type="pres">
      <dgm:prSet presAssocID="{7FDF73B5-AE02-4392-A63D-E18E72F20981}" presName="spaceRect" presStyleCnt="0"/>
      <dgm:spPr/>
    </dgm:pt>
    <dgm:pt modelId="{B1CE2E96-9F2F-4968-8D17-EF9D2C9B7202}" type="pres">
      <dgm:prSet presAssocID="{7FDF73B5-AE02-4392-A63D-E18E72F20981}" presName="parTx" presStyleLbl="revTx" presStyleIdx="2" presStyleCnt="5" custLinFactNeighborY="29328">
        <dgm:presLayoutVars>
          <dgm:chMax val="0"/>
          <dgm:chPref val="0"/>
        </dgm:presLayoutVars>
      </dgm:prSet>
      <dgm:spPr/>
    </dgm:pt>
    <dgm:pt modelId="{55E07963-83CB-4B01-BA45-05A9528814E7}" type="pres">
      <dgm:prSet presAssocID="{7F2801F3-AE0E-425A-B993-0ED4A8A3114A}" presName="sibTrans" presStyleCnt="0"/>
      <dgm:spPr/>
    </dgm:pt>
    <dgm:pt modelId="{DDC19D6E-2273-4145-AC53-C61A1AE558BF}" type="pres">
      <dgm:prSet presAssocID="{2B3ABEB8-B3A4-4EDD-83E8-0F702507547D}" presName="compNode" presStyleCnt="0"/>
      <dgm:spPr/>
    </dgm:pt>
    <dgm:pt modelId="{C1E6F3EB-F591-4028-862F-0DC6116A294B}" type="pres">
      <dgm:prSet presAssocID="{2B3ABEB8-B3A4-4EDD-83E8-0F702507547D}" presName="bgRect" presStyleLbl="bgShp" presStyleIdx="3" presStyleCnt="5"/>
      <dgm:spPr>
        <a:solidFill>
          <a:srgbClr val="881C1C"/>
        </a:solidFill>
      </dgm:spPr>
    </dgm:pt>
    <dgm:pt modelId="{439DAED8-1521-4D14-988A-5EF16E2182CD}" type="pres">
      <dgm:prSet presAssocID="{2B3ABEB8-B3A4-4EDD-83E8-0F70250754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95654A4-63B9-43A8-BAD8-DCF0C35DB975}" type="pres">
      <dgm:prSet presAssocID="{2B3ABEB8-B3A4-4EDD-83E8-0F702507547D}" presName="spaceRect" presStyleCnt="0"/>
      <dgm:spPr/>
    </dgm:pt>
    <dgm:pt modelId="{65FABA8D-99E4-452B-9ACD-7F4287F8CE8F}" type="pres">
      <dgm:prSet presAssocID="{2B3ABEB8-B3A4-4EDD-83E8-0F702507547D}" presName="parTx" presStyleLbl="revTx" presStyleIdx="3" presStyleCnt="5" custLinFactNeighborX="-250" custLinFactNeighborY="16209">
        <dgm:presLayoutVars>
          <dgm:chMax val="0"/>
          <dgm:chPref val="0"/>
        </dgm:presLayoutVars>
      </dgm:prSet>
      <dgm:spPr/>
    </dgm:pt>
    <dgm:pt modelId="{80679782-4AE0-4381-B535-777EFFEA14CF}" type="pres">
      <dgm:prSet presAssocID="{40F8ABD3-8B02-4427-B755-D0B8D39A1BE8}" presName="sibTrans" presStyleCnt="0"/>
      <dgm:spPr/>
    </dgm:pt>
    <dgm:pt modelId="{AC61E80D-5C20-48BE-A36B-B787DA0EE696}" type="pres">
      <dgm:prSet presAssocID="{1477C292-80A6-49B0-9226-30AF3D107AE7}" presName="compNode" presStyleCnt="0"/>
      <dgm:spPr/>
    </dgm:pt>
    <dgm:pt modelId="{38BF348D-F313-481E-A26F-05AFDB85B621}" type="pres">
      <dgm:prSet presAssocID="{1477C292-80A6-49B0-9226-30AF3D107AE7}" presName="bgRect" presStyleLbl="bgShp" presStyleIdx="4" presStyleCnt="5"/>
      <dgm:spPr>
        <a:solidFill>
          <a:srgbClr val="881C1C"/>
        </a:solidFill>
      </dgm:spPr>
    </dgm:pt>
    <dgm:pt modelId="{82D1A41E-CE5F-4B74-AF60-6ED08E9AB511}" type="pres">
      <dgm:prSet presAssocID="{1477C292-80A6-49B0-9226-30AF3D107AE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1E4A337D-CCF2-4FDF-8066-6490106CFAF2}" type="pres">
      <dgm:prSet presAssocID="{1477C292-80A6-49B0-9226-30AF3D107AE7}" presName="spaceRect" presStyleCnt="0"/>
      <dgm:spPr/>
    </dgm:pt>
    <dgm:pt modelId="{27F3FC60-2259-4F5A-AAF1-1FBC4F0E9DA8}" type="pres">
      <dgm:prSet presAssocID="{1477C292-80A6-49B0-9226-30AF3D107AE7}" presName="parTx" presStyleLbl="revTx" presStyleIdx="4" presStyleCnt="5" custLinFactNeighborY="24314">
        <dgm:presLayoutVars>
          <dgm:chMax val="0"/>
          <dgm:chPref val="0"/>
        </dgm:presLayoutVars>
      </dgm:prSet>
      <dgm:spPr/>
    </dgm:pt>
  </dgm:ptLst>
  <dgm:cxnLst>
    <dgm:cxn modelId="{9B6E9011-0EC2-46D6-8A79-D2767F3B46BC}" srcId="{8B2720FB-6E6F-4654-A6AC-F93460D875E8}" destId="{2B3ABEB8-B3A4-4EDD-83E8-0F702507547D}" srcOrd="3" destOrd="0" parTransId="{B0A91448-5087-4260-AF35-B06C0D60B6FD}" sibTransId="{40F8ABD3-8B02-4427-B755-D0B8D39A1BE8}"/>
    <dgm:cxn modelId="{33A89734-4403-46B3-AE0C-4DF9879B22FF}" type="presOf" srcId="{1477C292-80A6-49B0-9226-30AF3D107AE7}" destId="{27F3FC60-2259-4F5A-AAF1-1FBC4F0E9DA8}" srcOrd="0" destOrd="0" presId="urn:microsoft.com/office/officeart/2018/2/layout/IconVerticalSolidList"/>
    <dgm:cxn modelId="{2D167E3C-4BFE-405F-9824-5040EF5CBB54}" type="presOf" srcId="{7FDF73B5-AE02-4392-A63D-E18E72F20981}" destId="{B1CE2E96-9F2F-4968-8D17-EF9D2C9B7202}" srcOrd="0" destOrd="0" presId="urn:microsoft.com/office/officeart/2018/2/layout/IconVerticalSolidList"/>
    <dgm:cxn modelId="{38081E5B-6347-4755-99FC-34BD8B22FD18}" type="presOf" srcId="{2B3ABEB8-B3A4-4EDD-83E8-0F702507547D}" destId="{65FABA8D-99E4-452B-9ACD-7F4287F8CE8F}" srcOrd="0" destOrd="0" presId="urn:microsoft.com/office/officeart/2018/2/layout/IconVerticalSolidList"/>
    <dgm:cxn modelId="{35AC2866-4BA7-44FA-9B90-C9771330766B}" type="presOf" srcId="{871F34D1-4670-444C-A892-74EE400C21AD}" destId="{39C53CD1-215D-464E-BE52-9B878D644AD2}" srcOrd="0" destOrd="0" presId="urn:microsoft.com/office/officeart/2018/2/layout/IconVerticalSolidList"/>
    <dgm:cxn modelId="{E7690A4A-F1C2-4D80-884D-01EA99CD2A9D}" srcId="{8B2720FB-6E6F-4654-A6AC-F93460D875E8}" destId="{74187169-A162-4A5C-83F9-A8DEE3C67B41}" srcOrd="0" destOrd="0" parTransId="{FE2A7A85-A83B-413A-A205-F11FC2C3C2AE}" sibTransId="{16333D5C-4986-4073-A574-540513717CF5}"/>
    <dgm:cxn modelId="{54A1156C-BC96-451D-BE49-B9FEFB5E26B6}" type="presOf" srcId="{8B2720FB-6E6F-4654-A6AC-F93460D875E8}" destId="{9915FF9F-1241-478C-BE7A-A4B5B1531170}" srcOrd="0" destOrd="0" presId="urn:microsoft.com/office/officeart/2018/2/layout/IconVerticalSolidList"/>
    <dgm:cxn modelId="{CE96EC7D-8C19-49C5-9D50-F3F541718761}" type="presOf" srcId="{74187169-A162-4A5C-83F9-A8DEE3C67B41}" destId="{BEE41F2A-EE73-4F52-B8F8-3F5731FB09EC}" srcOrd="0" destOrd="0" presId="urn:microsoft.com/office/officeart/2018/2/layout/IconVerticalSolidList"/>
    <dgm:cxn modelId="{70D1AB83-20AF-46DA-83D9-5A0A9C0CA76C}" srcId="{8B2720FB-6E6F-4654-A6AC-F93460D875E8}" destId="{1477C292-80A6-49B0-9226-30AF3D107AE7}" srcOrd="4" destOrd="0" parTransId="{783E8A42-8143-48F1-9887-878A19F806F5}" sibTransId="{899FA0A6-0972-47FF-977D-58267AEB5F09}"/>
    <dgm:cxn modelId="{C54D90C0-23B8-41BD-AE76-8FE48076C3E9}" srcId="{8B2720FB-6E6F-4654-A6AC-F93460D875E8}" destId="{7FDF73B5-AE02-4392-A63D-E18E72F20981}" srcOrd="2" destOrd="0" parTransId="{914416D8-94D1-4068-BB87-80ACE3622FAA}" sibTransId="{7F2801F3-AE0E-425A-B993-0ED4A8A3114A}"/>
    <dgm:cxn modelId="{C31A60EE-D458-469C-BE01-AFEB20A0DBFF}" srcId="{8B2720FB-6E6F-4654-A6AC-F93460D875E8}" destId="{871F34D1-4670-444C-A892-74EE400C21AD}" srcOrd="1" destOrd="0" parTransId="{95C30D39-3D6A-4F38-8A08-9BFAFE4546E7}" sibTransId="{A7E83417-2C26-4A75-B33A-08BD22DF3D77}"/>
    <dgm:cxn modelId="{49B78845-8537-462F-B106-6F03ECBF76A3}" type="presParOf" srcId="{9915FF9F-1241-478C-BE7A-A4B5B1531170}" destId="{A6CAA769-BF55-42D5-8CB8-7EFC2C0AF4D3}" srcOrd="0" destOrd="0" presId="urn:microsoft.com/office/officeart/2018/2/layout/IconVerticalSolidList"/>
    <dgm:cxn modelId="{4C79F005-E527-4E3A-8CEE-AD21D68B41D3}" type="presParOf" srcId="{A6CAA769-BF55-42D5-8CB8-7EFC2C0AF4D3}" destId="{322077BC-380D-4E6E-84C3-3997B3A2979B}" srcOrd="0" destOrd="0" presId="urn:microsoft.com/office/officeart/2018/2/layout/IconVerticalSolidList"/>
    <dgm:cxn modelId="{C9D5EEE7-A24E-48A7-B86F-92AA8B7035AB}" type="presParOf" srcId="{A6CAA769-BF55-42D5-8CB8-7EFC2C0AF4D3}" destId="{5E5FD9CA-D818-4BA1-9133-8C25A1CF0BD9}" srcOrd="1" destOrd="0" presId="urn:microsoft.com/office/officeart/2018/2/layout/IconVerticalSolidList"/>
    <dgm:cxn modelId="{2EE27BCF-A59A-44FF-9B27-178C4F9CAFC6}" type="presParOf" srcId="{A6CAA769-BF55-42D5-8CB8-7EFC2C0AF4D3}" destId="{6A3DF643-64C0-4E01-A7E3-7BF973D5B175}" srcOrd="2" destOrd="0" presId="urn:microsoft.com/office/officeart/2018/2/layout/IconVerticalSolidList"/>
    <dgm:cxn modelId="{8793C236-8D62-4C28-8D10-9A2F1BA888E4}" type="presParOf" srcId="{A6CAA769-BF55-42D5-8CB8-7EFC2C0AF4D3}" destId="{BEE41F2A-EE73-4F52-B8F8-3F5731FB09EC}" srcOrd="3" destOrd="0" presId="urn:microsoft.com/office/officeart/2018/2/layout/IconVerticalSolidList"/>
    <dgm:cxn modelId="{A9B4A801-D600-452C-8868-202AB2CA8E29}" type="presParOf" srcId="{9915FF9F-1241-478C-BE7A-A4B5B1531170}" destId="{4746A86C-EF82-4538-A820-00E7AAF2EF68}" srcOrd="1" destOrd="0" presId="urn:microsoft.com/office/officeart/2018/2/layout/IconVerticalSolidList"/>
    <dgm:cxn modelId="{D2FB9904-D387-4C4A-A710-B4BFCD7C5EFC}" type="presParOf" srcId="{9915FF9F-1241-478C-BE7A-A4B5B1531170}" destId="{B925ACE9-ABFC-4B87-986D-8339D22EC40C}" srcOrd="2" destOrd="0" presId="urn:microsoft.com/office/officeart/2018/2/layout/IconVerticalSolidList"/>
    <dgm:cxn modelId="{C68D87F4-4E9A-4422-B1CE-E89A6F81D38E}" type="presParOf" srcId="{B925ACE9-ABFC-4B87-986D-8339D22EC40C}" destId="{10860531-1830-4F4E-95CC-8E3A05F09B21}" srcOrd="0" destOrd="0" presId="urn:microsoft.com/office/officeart/2018/2/layout/IconVerticalSolidList"/>
    <dgm:cxn modelId="{CC81B9AF-0037-48C9-9E21-3A17C50D17A8}" type="presParOf" srcId="{B925ACE9-ABFC-4B87-986D-8339D22EC40C}" destId="{6DC27FB6-59D3-4F2B-A231-7ABED6934BFB}" srcOrd="1" destOrd="0" presId="urn:microsoft.com/office/officeart/2018/2/layout/IconVerticalSolidList"/>
    <dgm:cxn modelId="{3CE1997E-75FB-429A-BF1B-454130BF2C8D}" type="presParOf" srcId="{B925ACE9-ABFC-4B87-986D-8339D22EC40C}" destId="{6661C01B-2573-49DF-8466-3B927DA464F2}" srcOrd="2" destOrd="0" presId="urn:microsoft.com/office/officeart/2018/2/layout/IconVerticalSolidList"/>
    <dgm:cxn modelId="{83FA67C5-3B2F-498E-A872-1021384D122F}" type="presParOf" srcId="{B925ACE9-ABFC-4B87-986D-8339D22EC40C}" destId="{39C53CD1-215D-464E-BE52-9B878D644AD2}" srcOrd="3" destOrd="0" presId="urn:microsoft.com/office/officeart/2018/2/layout/IconVerticalSolidList"/>
    <dgm:cxn modelId="{B59762C9-A1CC-4279-A86F-6FF371AEFA65}" type="presParOf" srcId="{9915FF9F-1241-478C-BE7A-A4B5B1531170}" destId="{8429FCF0-D670-4370-9B3C-D8C7C5B58F4C}" srcOrd="3" destOrd="0" presId="urn:microsoft.com/office/officeart/2018/2/layout/IconVerticalSolidList"/>
    <dgm:cxn modelId="{D83C1818-DFF1-4412-BD75-4D03AE101E60}" type="presParOf" srcId="{9915FF9F-1241-478C-BE7A-A4B5B1531170}" destId="{9673B1B2-C8ED-437A-8F00-D0B46F629AFC}" srcOrd="4" destOrd="0" presId="urn:microsoft.com/office/officeart/2018/2/layout/IconVerticalSolidList"/>
    <dgm:cxn modelId="{E5164A34-DF22-4252-B523-CC542DA293D1}" type="presParOf" srcId="{9673B1B2-C8ED-437A-8F00-D0B46F629AFC}" destId="{C2B0FF38-17C7-418A-B941-736E9652CB6C}" srcOrd="0" destOrd="0" presId="urn:microsoft.com/office/officeart/2018/2/layout/IconVerticalSolidList"/>
    <dgm:cxn modelId="{4082FCDE-6172-487A-AECB-134703BD8556}" type="presParOf" srcId="{9673B1B2-C8ED-437A-8F00-D0B46F629AFC}" destId="{CB9946D4-610C-4F72-87CA-935CA4C30E5B}" srcOrd="1" destOrd="0" presId="urn:microsoft.com/office/officeart/2018/2/layout/IconVerticalSolidList"/>
    <dgm:cxn modelId="{F15A32C6-AE48-45F0-9414-C8BAD7B7C62B}" type="presParOf" srcId="{9673B1B2-C8ED-437A-8F00-D0B46F629AFC}" destId="{0D841839-B04B-4C57-A457-5999F93DC1A2}" srcOrd="2" destOrd="0" presId="urn:microsoft.com/office/officeart/2018/2/layout/IconVerticalSolidList"/>
    <dgm:cxn modelId="{F66BEBF5-009C-4D6B-9502-09865B1341C1}" type="presParOf" srcId="{9673B1B2-C8ED-437A-8F00-D0B46F629AFC}" destId="{B1CE2E96-9F2F-4968-8D17-EF9D2C9B7202}" srcOrd="3" destOrd="0" presId="urn:microsoft.com/office/officeart/2018/2/layout/IconVerticalSolidList"/>
    <dgm:cxn modelId="{5A381A11-DC76-4D55-BA82-39E1FFA9B4B6}" type="presParOf" srcId="{9915FF9F-1241-478C-BE7A-A4B5B1531170}" destId="{55E07963-83CB-4B01-BA45-05A9528814E7}" srcOrd="5" destOrd="0" presId="urn:microsoft.com/office/officeart/2018/2/layout/IconVerticalSolidList"/>
    <dgm:cxn modelId="{FCF6C269-EF9E-4956-877C-714D4CF6344C}" type="presParOf" srcId="{9915FF9F-1241-478C-BE7A-A4B5B1531170}" destId="{DDC19D6E-2273-4145-AC53-C61A1AE558BF}" srcOrd="6" destOrd="0" presId="urn:microsoft.com/office/officeart/2018/2/layout/IconVerticalSolidList"/>
    <dgm:cxn modelId="{CAF4FCAA-7A77-4E26-975D-B3B6B5F82E07}" type="presParOf" srcId="{DDC19D6E-2273-4145-AC53-C61A1AE558BF}" destId="{C1E6F3EB-F591-4028-862F-0DC6116A294B}" srcOrd="0" destOrd="0" presId="urn:microsoft.com/office/officeart/2018/2/layout/IconVerticalSolidList"/>
    <dgm:cxn modelId="{06E261BA-1DB5-4110-9F6D-D5ACA5D061C5}" type="presParOf" srcId="{DDC19D6E-2273-4145-AC53-C61A1AE558BF}" destId="{439DAED8-1521-4D14-988A-5EF16E2182CD}" srcOrd="1" destOrd="0" presId="urn:microsoft.com/office/officeart/2018/2/layout/IconVerticalSolidList"/>
    <dgm:cxn modelId="{29CCAF9C-09DE-4B42-A98A-847B10678A23}" type="presParOf" srcId="{DDC19D6E-2273-4145-AC53-C61A1AE558BF}" destId="{095654A4-63B9-43A8-BAD8-DCF0C35DB975}" srcOrd="2" destOrd="0" presId="urn:microsoft.com/office/officeart/2018/2/layout/IconVerticalSolidList"/>
    <dgm:cxn modelId="{C3E38DE6-49AC-4941-947E-14E3C2E7B8B2}" type="presParOf" srcId="{DDC19D6E-2273-4145-AC53-C61A1AE558BF}" destId="{65FABA8D-99E4-452B-9ACD-7F4287F8CE8F}" srcOrd="3" destOrd="0" presId="urn:microsoft.com/office/officeart/2018/2/layout/IconVerticalSolidList"/>
    <dgm:cxn modelId="{912E5869-7E90-4B46-B68C-C95D2754E2EB}" type="presParOf" srcId="{9915FF9F-1241-478C-BE7A-A4B5B1531170}" destId="{80679782-4AE0-4381-B535-777EFFEA14CF}" srcOrd="7" destOrd="0" presId="urn:microsoft.com/office/officeart/2018/2/layout/IconVerticalSolidList"/>
    <dgm:cxn modelId="{DE7B83D1-7735-460E-AF11-FBCB450572D9}" type="presParOf" srcId="{9915FF9F-1241-478C-BE7A-A4B5B1531170}" destId="{AC61E80D-5C20-48BE-A36B-B787DA0EE696}" srcOrd="8" destOrd="0" presId="urn:microsoft.com/office/officeart/2018/2/layout/IconVerticalSolidList"/>
    <dgm:cxn modelId="{7FE3BE25-387D-4A3D-A62C-E6DEAEDF2C05}" type="presParOf" srcId="{AC61E80D-5C20-48BE-A36B-B787DA0EE696}" destId="{38BF348D-F313-481E-A26F-05AFDB85B621}" srcOrd="0" destOrd="0" presId="urn:microsoft.com/office/officeart/2018/2/layout/IconVerticalSolidList"/>
    <dgm:cxn modelId="{2A0D8D8A-104E-4E94-A5CE-6E25F98C8100}" type="presParOf" srcId="{AC61E80D-5C20-48BE-A36B-B787DA0EE696}" destId="{82D1A41E-CE5F-4B74-AF60-6ED08E9AB511}" srcOrd="1" destOrd="0" presId="urn:microsoft.com/office/officeart/2018/2/layout/IconVerticalSolidList"/>
    <dgm:cxn modelId="{47CC2EEF-9EC2-46B7-A3BF-478C4B62183D}" type="presParOf" srcId="{AC61E80D-5C20-48BE-A36B-B787DA0EE696}" destId="{1E4A337D-CCF2-4FDF-8066-6490106CFAF2}" srcOrd="2" destOrd="0" presId="urn:microsoft.com/office/officeart/2018/2/layout/IconVerticalSolidList"/>
    <dgm:cxn modelId="{CDF86119-F012-4039-9C21-CAE84A6BF5BF}" type="presParOf" srcId="{AC61E80D-5C20-48BE-A36B-B787DA0EE696}" destId="{27F3FC60-2259-4F5A-AAF1-1FBC4F0E9DA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016FB2-C9EA-4119-9CC5-66ACFE0C6667}" type="doc">
      <dgm:prSet loTypeId="urn:microsoft.com/office/officeart/2009/3/layout/RandomtoResultProcess" loCatId="process" qsTypeId="urn:microsoft.com/office/officeart/2005/8/quickstyle/simple1" qsCatId="simple" csTypeId="urn:microsoft.com/office/officeart/2005/8/colors/accent3_5" csCatId="accent3" phldr="1"/>
      <dgm:spPr/>
      <dgm:t>
        <a:bodyPr/>
        <a:lstStyle/>
        <a:p>
          <a:endParaRPr lang="en-US"/>
        </a:p>
      </dgm:t>
    </dgm:pt>
    <dgm:pt modelId="{06F4BEBA-E37B-481B-B77B-8A57C5FA96EE}">
      <dgm:prSet/>
      <dgm:spPr/>
      <dgm:t>
        <a:bodyPr/>
        <a:lstStyle/>
        <a:p>
          <a:r>
            <a:rPr lang="en-US"/>
            <a:t>The product failed to meet internal sales goals and customer needs</a:t>
          </a:r>
        </a:p>
      </dgm:t>
    </dgm:pt>
    <dgm:pt modelId="{1405EC03-9BF4-41C1-8DF7-A2A96ABF4553}" type="parTrans" cxnId="{73217B52-2996-4D43-93D4-D139948F3FEA}">
      <dgm:prSet/>
      <dgm:spPr/>
      <dgm:t>
        <a:bodyPr/>
        <a:lstStyle/>
        <a:p>
          <a:endParaRPr lang="en-US"/>
        </a:p>
      </dgm:t>
    </dgm:pt>
    <dgm:pt modelId="{15167DC1-7E05-4F57-939A-16EC868A0EAB}" type="sibTrans" cxnId="{73217B52-2996-4D43-93D4-D139948F3FEA}">
      <dgm:prSet/>
      <dgm:spPr/>
      <dgm:t>
        <a:bodyPr/>
        <a:lstStyle/>
        <a:p>
          <a:endParaRPr lang="en-US"/>
        </a:p>
      </dgm:t>
    </dgm:pt>
    <dgm:pt modelId="{CE919084-E93B-4B31-BFF2-258E52BFB543}">
      <dgm:prSet/>
      <dgm:spPr>
        <a:solidFill>
          <a:srgbClr val="8A2332">
            <a:alpha val="50000"/>
          </a:srgbClr>
        </a:solidFill>
      </dgm:spPr>
      <dgm:t>
        <a:bodyPr/>
        <a:lstStyle/>
        <a:p>
          <a:r>
            <a:rPr lang="en-US"/>
            <a:t>A critical customer letter highlighted the need for a complete overhaul</a:t>
          </a:r>
        </a:p>
      </dgm:t>
    </dgm:pt>
    <dgm:pt modelId="{33F97ACC-1A9A-4C53-8704-01A8165E8221}" type="parTrans" cxnId="{1BBCDFE4-8D83-4D43-9D0A-6F47FA0180F6}">
      <dgm:prSet/>
      <dgm:spPr/>
      <dgm:t>
        <a:bodyPr/>
        <a:lstStyle/>
        <a:p>
          <a:endParaRPr lang="en-US"/>
        </a:p>
      </dgm:t>
    </dgm:pt>
    <dgm:pt modelId="{E39DB161-32ED-4697-BDA2-997286DBA933}" type="sibTrans" cxnId="{1BBCDFE4-8D83-4D43-9D0A-6F47FA0180F6}">
      <dgm:prSet/>
      <dgm:spPr/>
      <dgm:t>
        <a:bodyPr/>
        <a:lstStyle/>
        <a:p>
          <a:endParaRPr lang="en-US"/>
        </a:p>
      </dgm:t>
    </dgm:pt>
    <dgm:pt modelId="{3B8E520B-2D05-452E-B9C2-BC9D579584F5}">
      <dgm:prSet/>
      <dgm:spPr>
        <a:noFill/>
      </dgm:spPr>
      <dgm:t>
        <a:bodyPr/>
        <a:lstStyle/>
        <a:p>
          <a:r>
            <a:rPr lang="en-US" err="1"/>
            <a:t>SuccessMaker</a:t>
          </a:r>
          <a:r>
            <a:rPr lang="en-US"/>
            <a:t> was facing declining popularity</a:t>
          </a:r>
        </a:p>
      </dgm:t>
    </dgm:pt>
    <dgm:pt modelId="{A4B92E49-1F5D-46BF-A22F-41F5716215ED}" type="sibTrans" cxnId="{8774945F-56CA-4848-B9E5-E1614DA94371}">
      <dgm:prSet/>
      <dgm:spPr/>
      <dgm:t>
        <a:bodyPr/>
        <a:lstStyle/>
        <a:p>
          <a:endParaRPr lang="en-US"/>
        </a:p>
      </dgm:t>
    </dgm:pt>
    <dgm:pt modelId="{384B6C31-0895-438D-A770-8245E4FEB8E4}" type="parTrans" cxnId="{8774945F-56CA-4848-B9E5-E1614DA94371}">
      <dgm:prSet/>
      <dgm:spPr/>
      <dgm:t>
        <a:bodyPr/>
        <a:lstStyle/>
        <a:p>
          <a:endParaRPr lang="en-US"/>
        </a:p>
      </dgm:t>
    </dgm:pt>
    <dgm:pt modelId="{4FD66B53-7466-4125-9F48-DE8B10775DAB}" type="pres">
      <dgm:prSet presAssocID="{FA016FB2-C9EA-4119-9CC5-66ACFE0C6667}" presName="Name0" presStyleCnt="0">
        <dgm:presLayoutVars>
          <dgm:dir/>
          <dgm:animOne val="branch"/>
          <dgm:animLvl val="lvl"/>
        </dgm:presLayoutVars>
      </dgm:prSet>
      <dgm:spPr/>
    </dgm:pt>
    <dgm:pt modelId="{3862B241-BB7C-4206-AF42-B15A4032F7BB}" type="pres">
      <dgm:prSet presAssocID="{3B8E520B-2D05-452E-B9C2-BC9D579584F5}" presName="chaos" presStyleCnt="0"/>
      <dgm:spPr/>
    </dgm:pt>
    <dgm:pt modelId="{5D549D41-9BFD-4EE5-BCF2-987FC7386B0C}" type="pres">
      <dgm:prSet presAssocID="{3B8E520B-2D05-452E-B9C2-BC9D579584F5}" presName="parTx1" presStyleLbl="revTx" presStyleIdx="0" presStyleCnt="2"/>
      <dgm:spPr/>
    </dgm:pt>
    <dgm:pt modelId="{61F9FF6B-3FED-42EC-A6B5-035CEE7B81B9}" type="pres">
      <dgm:prSet presAssocID="{3B8E520B-2D05-452E-B9C2-BC9D579584F5}" presName="c1" presStyleLbl="node1" presStyleIdx="0" presStyleCnt="19"/>
      <dgm:spPr>
        <a:solidFill>
          <a:srgbClr val="8A2332"/>
        </a:solidFill>
      </dgm:spPr>
    </dgm:pt>
    <dgm:pt modelId="{D3347824-1A6B-459D-925E-A96BBF950C3D}" type="pres">
      <dgm:prSet presAssocID="{3B8E520B-2D05-452E-B9C2-BC9D579584F5}" presName="c2" presStyleLbl="node1" presStyleIdx="1" presStyleCnt="19"/>
      <dgm:spPr>
        <a:solidFill>
          <a:srgbClr val="8A2332"/>
        </a:solidFill>
      </dgm:spPr>
    </dgm:pt>
    <dgm:pt modelId="{47708DC4-A9DA-45F5-ADE8-0ECEE943CEF3}" type="pres">
      <dgm:prSet presAssocID="{3B8E520B-2D05-452E-B9C2-BC9D579584F5}" presName="c3" presStyleLbl="node1" presStyleIdx="2" presStyleCnt="19"/>
      <dgm:spPr>
        <a:solidFill>
          <a:srgbClr val="8A2332"/>
        </a:solidFill>
      </dgm:spPr>
    </dgm:pt>
    <dgm:pt modelId="{19E660ED-7835-444F-A179-7C8D5B98886F}" type="pres">
      <dgm:prSet presAssocID="{3B8E520B-2D05-452E-B9C2-BC9D579584F5}" presName="c4" presStyleLbl="node1" presStyleIdx="3" presStyleCnt="19"/>
      <dgm:spPr>
        <a:solidFill>
          <a:srgbClr val="8A2332"/>
        </a:solidFill>
      </dgm:spPr>
    </dgm:pt>
    <dgm:pt modelId="{9769CE59-D418-44F5-B5A4-AF36AF94B268}" type="pres">
      <dgm:prSet presAssocID="{3B8E520B-2D05-452E-B9C2-BC9D579584F5}" presName="c5" presStyleLbl="node1" presStyleIdx="4" presStyleCnt="19"/>
      <dgm:spPr>
        <a:solidFill>
          <a:srgbClr val="8A2332"/>
        </a:solidFill>
      </dgm:spPr>
    </dgm:pt>
    <dgm:pt modelId="{23675BA0-EC19-4F6B-B3A4-7BDB39B8CDFA}" type="pres">
      <dgm:prSet presAssocID="{3B8E520B-2D05-452E-B9C2-BC9D579584F5}" presName="c6" presStyleLbl="node1" presStyleIdx="5" presStyleCnt="19"/>
      <dgm:spPr>
        <a:solidFill>
          <a:srgbClr val="8A2332"/>
        </a:solidFill>
      </dgm:spPr>
    </dgm:pt>
    <dgm:pt modelId="{E1F9E2C5-EE11-4FB9-8210-8484E96908D9}" type="pres">
      <dgm:prSet presAssocID="{3B8E520B-2D05-452E-B9C2-BC9D579584F5}" presName="c7" presStyleLbl="node1" presStyleIdx="6" presStyleCnt="19"/>
      <dgm:spPr>
        <a:solidFill>
          <a:srgbClr val="8A2332"/>
        </a:solidFill>
      </dgm:spPr>
    </dgm:pt>
    <dgm:pt modelId="{F8A801AC-FF18-402E-8934-21A521EAB737}" type="pres">
      <dgm:prSet presAssocID="{3B8E520B-2D05-452E-B9C2-BC9D579584F5}" presName="c8" presStyleLbl="node1" presStyleIdx="7" presStyleCnt="19"/>
      <dgm:spPr>
        <a:solidFill>
          <a:srgbClr val="8A2332"/>
        </a:solidFill>
      </dgm:spPr>
    </dgm:pt>
    <dgm:pt modelId="{3E67A4B0-CA54-44D7-9032-8488A22EAF6F}" type="pres">
      <dgm:prSet presAssocID="{3B8E520B-2D05-452E-B9C2-BC9D579584F5}" presName="c9" presStyleLbl="node1" presStyleIdx="8" presStyleCnt="19"/>
      <dgm:spPr>
        <a:solidFill>
          <a:srgbClr val="8A2332"/>
        </a:solidFill>
      </dgm:spPr>
    </dgm:pt>
    <dgm:pt modelId="{9A4E88B0-D4C3-4D2A-8396-C5B9585204EA}" type="pres">
      <dgm:prSet presAssocID="{3B8E520B-2D05-452E-B9C2-BC9D579584F5}" presName="c10" presStyleLbl="node1" presStyleIdx="9" presStyleCnt="19"/>
      <dgm:spPr>
        <a:solidFill>
          <a:srgbClr val="8A2332"/>
        </a:solidFill>
      </dgm:spPr>
    </dgm:pt>
    <dgm:pt modelId="{67531B11-8B90-48E7-9E6A-ABBDA46CEA73}" type="pres">
      <dgm:prSet presAssocID="{3B8E520B-2D05-452E-B9C2-BC9D579584F5}" presName="c11" presStyleLbl="node1" presStyleIdx="10" presStyleCnt="19"/>
      <dgm:spPr>
        <a:solidFill>
          <a:srgbClr val="8A2332"/>
        </a:solidFill>
      </dgm:spPr>
    </dgm:pt>
    <dgm:pt modelId="{4F585A76-BA4C-4ACB-A591-2B2E7743C273}" type="pres">
      <dgm:prSet presAssocID="{3B8E520B-2D05-452E-B9C2-BC9D579584F5}" presName="c12" presStyleLbl="node1" presStyleIdx="11" presStyleCnt="19"/>
      <dgm:spPr>
        <a:solidFill>
          <a:srgbClr val="8A2332"/>
        </a:solidFill>
      </dgm:spPr>
    </dgm:pt>
    <dgm:pt modelId="{0351DEBF-E0C0-4C7B-B479-40D0A7B5F6AA}" type="pres">
      <dgm:prSet presAssocID="{3B8E520B-2D05-452E-B9C2-BC9D579584F5}" presName="c13" presStyleLbl="node1" presStyleIdx="12" presStyleCnt="19"/>
      <dgm:spPr>
        <a:solidFill>
          <a:srgbClr val="8A2332"/>
        </a:solidFill>
      </dgm:spPr>
    </dgm:pt>
    <dgm:pt modelId="{06D7B5EC-3E9A-4272-8F6A-78716E2BC5AE}" type="pres">
      <dgm:prSet presAssocID="{3B8E520B-2D05-452E-B9C2-BC9D579584F5}" presName="c14" presStyleLbl="node1" presStyleIdx="13" presStyleCnt="19"/>
      <dgm:spPr>
        <a:solidFill>
          <a:srgbClr val="8A2332"/>
        </a:solidFill>
      </dgm:spPr>
    </dgm:pt>
    <dgm:pt modelId="{5AF9268D-E4B6-4ACD-AF02-74E101487939}" type="pres">
      <dgm:prSet presAssocID="{3B8E520B-2D05-452E-B9C2-BC9D579584F5}" presName="c15" presStyleLbl="node1" presStyleIdx="14" presStyleCnt="19"/>
      <dgm:spPr>
        <a:solidFill>
          <a:srgbClr val="8A2332"/>
        </a:solidFill>
      </dgm:spPr>
    </dgm:pt>
    <dgm:pt modelId="{83910272-C891-4BC2-8058-CF8ABA712551}" type="pres">
      <dgm:prSet presAssocID="{3B8E520B-2D05-452E-B9C2-BC9D579584F5}" presName="c16" presStyleLbl="node1" presStyleIdx="15" presStyleCnt="19"/>
      <dgm:spPr>
        <a:solidFill>
          <a:srgbClr val="8A2332"/>
        </a:solidFill>
      </dgm:spPr>
    </dgm:pt>
    <dgm:pt modelId="{1C0CB099-5C9B-4EFC-B612-A4198156845A}" type="pres">
      <dgm:prSet presAssocID="{3B8E520B-2D05-452E-B9C2-BC9D579584F5}" presName="c17" presStyleLbl="node1" presStyleIdx="16" presStyleCnt="19"/>
      <dgm:spPr>
        <a:solidFill>
          <a:srgbClr val="8A2332"/>
        </a:solidFill>
      </dgm:spPr>
    </dgm:pt>
    <dgm:pt modelId="{63D344E9-EBD2-4F96-9D78-126B0285387A}" type="pres">
      <dgm:prSet presAssocID="{3B8E520B-2D05-452E-B9C2-BC9D579584F5}" presName="c18" presStyleLbl="node1" presStyleIdx="17" presStyleCnt="19"/>
      <dgm:spPr>
        <a:solidFill>
          <a:srgbClr val="8A2332"/>
        </a:solidFill>
      </dgm:spPr>
    </dgm:pt>
    <dgm:pt modelId="{8B965637-0B9E-4E26-AB62-5FA528482F6F}" type="pres">
      <dgm:prSet presAssocID="{A4B92E49-1F5D-46BF-A22F-41F5716215ED}" presName="chevronComposite1" presStyleCnt="0"/>
      <dgm:spPr/>
    </dgm:pt>
    <dgm:pt modelId="{5022A7A2-F813-48DD-917A-78385B65A018}" type="pres">
      <dgm:prSet presAssocID="{A4B92E49-1F5D-46BF-A22F-41F5716215ED}" presName="chevron1" presStyleLbl="sibTrans2D1" presStyleIdx="0" presStyleCnt="2"/>
      <dgm:spPr>
        <a:solidFill>
          <a:srgbClr val="881C1C"/>
        </a:solidFill>
      </dgm:spPr>
    </dgm:pt>
    <dgm:pt modelId="{11BF8B3A-8815-46A0-9DA3-D2DEF0F49E67}" type="pres">
      <dgm:prSet presAssocID="{A4B92E49-1F5D-46BF-A22F-41F5716215ED}" presName="spChevron1" presStyleCnt="0"/>
      <dgm:spPr/>
    </dgm:pt>
    <dgm:pt modelId="{19350AD3-61AA-4E3D-8937-696585617F7E}" type="pres">
      <dgm:prSet presAssocID="{06F4BEBA-E37B-481B-B77B-8A57C5FA96EE}" presName="middle" presStyleCnt="0"/>
      <dgm:spPr/>
    </dgm:pt>
    <dgm:pt modelId="{D6DC1422-98FE-4FBB-906D-5C11667EB03D}" type="pres">
      <dgm:prSet presAssocID="{06F4BEBA-E37B-481B-B77B-8A57C5FA96EE}" presName="parTxMid" presStyleLbl="revTx" presStyleIdx="1" presStyleCnt="2"/>
      <dgm:spPr/>
    </dgm:pt>
    <dgm:pt modelId="{04253E1B-BCDD-4180-B4E3-244EDF920CCD}" type="pres">
      <dgm:prSet presAssocID="{06F4BEBA-E37B-481B-B77B-8A57C5FA96EE}" presName="spMid" presStyleCnt="0"/>
      <dgm:spPr/>
    </dgm:pt>
    <dgm:pt modelId="{A5DE399D-7806-4B36-A9B3-8BE77B81EBD5}" type="pres">
      <dgm:prSet presAssocID="{15167DC1-7E05-4F57-939A-16EC868A0EAB}" presName="chevronComposite1" presStyleCnt="0"/>
      <dgm:spPr/>
    </dgm:pt>
    <dgm:pt modelId="{07794E9D-8ECC-4B3B-B8C8-972205DF88DA}" type="pres">
      <dgm:prSet presAssocID="{15167DC1-7E05-4F57-939A-16EC868A0EAB}" presName="chevron1" presStyleLbl="sibTrans2D1" presStyleIdx="1" presStyleCnt="2"/>
      <dgm:spPr>
        <a:gradFill flip="none" rotWithShape="0">
          <a:gsLst>
            <a:gs pos="0">
              <a:srgbClr val="881C1C">
                <a:tint val="66000"/>
                <a:satMod val="160000"/>
              </a:srgbClr>
            </a:gs>
            <a:gs pos="50000">
              <a:srgbClr val="881C1C">
                <a:tint val="44500"/>
                <a:satMod val="160000"/>
              </a:srgbClr>
            </a:gs>
            <a:gs pos="100000">
              <a:srgbClr val="881C1C">
                <a:tint val="23500"/>
                <a:satMod val="160000"/>
              </a:srgbClr>
            </a:gs>
          </a:gsLst>
          <a:lin ang="0" scaled="1"/>
          <a:tileRect/>
        </a:gradFill>
      </dgm:spPr>
    </dgm:pt>
    <dgm:pt modelId="{477489A9-85AE-4EEF-9E21-CAC9E5D35ED5}" type="pres">
      <dgm:prSet presAssocID="{15167DC1-7E05-4F57-939A-16EC868A0EAB}" presName="spChevron1" presStyleCnt="0"/>
      <dgm:spPr/>
    </dgm:pt>
    <dgm:pt modelId="{CAF0EAB0-EA91-402A-AEF6-6A2DC3BBEEF3}" type="pres">
      <dgm:prSet presAssocID="{CE919084-E93B-4B31-BFF2-258E52BFB543}" presName="last" presStyleCnt="0"/>
      <dgm:spPr/>
    </dgm:pt>
    <dgm:pt modelId="{5E2A4D73-649F-49DF-BAA0-925439E8E1EC}" type="pres">
      <dgm:prSet presAssocID="{CE919084-E93B-4B31-BFF2-258E52BFB543}" presName="circleTx" presStyleLbl="node1" presStyleIdx="18" presStyleCnt="19"/>
      <dgm:spPr/>
    </dgm:pt>
    <dgm:pt modelId="{EE1C3962-C1B7-4908-BF5B-C17AE10DED2E}" type="pres">
      <dgm:prSet presAssocID="{CE919084-E93B-4B31-BFF2-258E52BFB543}" presName="spN" presStyleCnt="0"/>
      <dgm:spPr/>
    </dgm:pt>
  </dgm:ptLst>
  <dgm:cxnLst>
    <dgm:cxn modelId="{2E3F065D-123B-49B6-9C21-189DF9960DAD}" type="presOf" srcId="{FA016FB2-C9EA-4119-9CC5-66ACFE0C6667}" destId="{4FD66B53-7466-4125-9F48-DE8B10775DAB}" srcOrd="0" destOrd="0" presId="urn:microsoft.com/office/officeart/2009/3/layout/RandomtoResultProcess"/>
    <dgm:cxn modelId="{8774945F-56CA-4848-B9E5-E1614DA94371}" srcId="{FA016FB2-C9EA-4119-9CC5-66ACFE0C6667}" destId="{3B8E520B-2D05-452E-B9C2-BC9D579584F5}" srcOrd="0" destOrd="0" parTransId="{384B6C31-0895-438D-A770-8245E4FEB8E4}" sibTransId="{A4B92E49-1F5D-46BF-A22F-41F5716215ED}"/>
    <dgm:cxn modelId="{73217B52-2996-4D43-93D4-D139948F3FEA}" srcId="{FA016FB2-C9EA-4119-9CC5-66ACFE0C6667}" destId="{06F4BEBA-E37B-481B-B77B-8A57C5FA96EE}" srcOrd="1" destOrd="0" parTransId="{1405EC03-9BF4-41C1-8DF7-A2A96ABF4553}" sibTransId="{15167DC1-7E05-4F57-939A-16EC868A0EAB}"/>
    <dgm:cxn modelId="{76AB9D9F-70DF-476B-8A61-903B0F909094}" type="presOf" srcId="{3B8E520B-2D05-452E-B9C2-BC9D579584F5}" destId="{5D549D41-9BFD-4EE5-BCF2-987FC7386B0C}" srcOrd="0" destOrd="0" presId="urn:microsoft.com/office/officeart/2009/3/layout/RandomtoResultProcess"/>
    <dgm:cxn modelId="{DFB9E3CF-A189-4472-A563-16AC516B042F}" type="presOf" srcId="{06F4BEBA-E37B-481B-B77B-8A57C5FA96EE}" destId="{D6DC1422-98FE-4FBB-906D-5C11667EB03D}" srcOrd="0" destOrd="0" presId="urn:microsoft.com/office/officeart/2009/3/layout/RandomtoResultProcess"/>
    <dgm:cxn modelId="{1BBCDFE4-8D83-4D43-9D0A-6F47FA0180F6}" srcId="{FA016FB2-C9EA-4119-9CC5-66ACFE0C6667}" destId="{CE919084-E93B-4B31-BFF2-258E52BFB543}" srcOrd="2" destOrd="0" parTransId="{33F97ACC-1A9A-4C53-8704-01A8165E8221}" sibTransId="{E39DB161-32ED-4697-BDA2-997286DBA933}"/>
    <dgm:cxn modelId="{83EB69FA-E876-4234-A223-4067D1AC5D39}" type="presOf" srcId="{CE919084-E93B-4B31-BFF2-258E52BFB543}" destId="{5E2A4D73-649F-49DF-BAA0-925439E8E1EC}" srcOrd="0" destOrd="0" presId="urn:microsoft.com/office/officeart/2009/3/layout/RandomtoResultProcess"/>
    <dgm:cxn modelId="{4D08719C-81B0-4EBC-A1F0-12D335B2CB41}" type="presParOf" srcId="{4FD66B53-7466-4125-9F48-DE8B10775DAB}" destId="{3862B241-BB7C-4206-AF42-B15A4032F7BB}" srcOrd="0" destOrd="0" presId="urn:microsoft.com/office/officeart/2009/3/layout/RandomtoResultProcess"/>
    <dgm:cxn modelId="{CB9D87B5-A92B-4785-8890-22452C343B71}" type="presParOf" srcId="{3862B241-BB7C-4206-AF42-B15A4032F7BB}" destId="{5D549D41-9BFD-4EE5-BCF2-987FC7386B0C}" srcOrd="0" destOrd="0" presId="urn:microsoft.com/office/officeart/2009/3/layout/RandomtoResultProcess"/>
    <dgm:cxn modelId="{6653F6CB-432D-45D3-9434-45E925B7CA30}" type="presParOf" srcId="{3862B241-BB7C-4206-AF42-B15A4032F7BB}" destId="{61F9FF6B-3FED-42EC-A6B5-035CEE7B81B9}" srcOrd="1" destOrd="0" presId="urn:microsoft.com/office/officeart/2009/3/layout/RandomtoResultProcess"/>
    <dgm:cxn modelId="{46E023EB-7B06-4C29-9541-0DCF79B1044E}" type="presParOf" srcId="{3862B241-BB7C-4206-AF42-B15A4032F7BB}" destId="{D3347824-1A6B-459D-925E-A96BBF950C3D}" srcOrd="2" destOrd="0" presId="urn:microsoft.com/office/officeart/2009/3/layout/RandomtoResultProcess"/>
    <dgm:cxn modelId="{DC704662-909F-419E-B718-0B0AD73E3273}" type="presParOf" srcId="{3862B241-BB7C-4206-AF42-B15A4032F7BB}" destId="{47708DC4-A9DA-45F5-ADE8-0ECEE943CEF3}" srcOrd="3" destOrd="0" presId="urn:microsoft.com/office/officeart/2009/3/layout/RandomtoResultProcess"/>
    <dgm:cxn modelId="{F3607610-B20B-4FBC-A977-56197C3B5375}" type="presParOf" srcId="{3862B241-BB7C-4206-AF42-B15A4032F7BB}" destId="{19E660ED-7835-444F-A179-7C8D5B98886F}" srcOrd="4" destOrd="0" presId="urn:microsoft.com/office/officeart/2009/3/layout/RandomtoResultProcess"/>
    <dgm:cxn modelId="{837699BC-C7D1-41E4-A577-31848238210F}" type="presParOf" srcId="{3862B241-BB7C-4206-AF42-B15A4032F7BB}" destId="{9769CE59-D418-44F5-B5A4-AF36AF94B268}" srcOrd="5" destOrd="0" presId="urn:microsoft.com/office/officeart/2009/3/layout/RandomtoResultProcess"/>
    <dgm:cxn modelId="{5A0E0158-9DD7-4C18-BBB3-359C4176763D}" type="presParOf" srcId="{3862B241-BB7C-4206-AF42-B15A4032F7BB}" destId="{23675BA0-EC19-4F6B-B3A4-7BDB39B8CDFA}" srcOrd="6" destOrd="0" presId="urn:microsoft.com/office/officeart/2009/3/layout/RandomtoResultProcess"/>
    <dgm:cxn modelId="{5880DEE3-1D06-4F32-BBC1-F9F7F526E600}" type="presParOf" srcId="{3862B241-BB7C-4206-AF42-B15A4032F7BB}" destId="{E1F9E2C5-EE11-4FB9-8210-8484E96908D9}" srcOrd="7" destOrd="0" presId="urn:microsoft.com/office/officeart/2009/3/layout/RandomtoResultProcess"/>
    <dgm:cxn modelId="{57719229-2239-42C8-9C14-6A0CC8DC573F}" type="presParOf" srcId="{3862B241-BB7C-4206-AF42-B15A4032F7BB}" destId="{F8A801AC-FF18-402E-8934-21A521EAB737}" srcOrd="8" destOrd="0" presId="urn:microsoft.com/office/officeart/2009/3/layout/RandomtoResultProcess"/>
    <dgm:cxn modelId="{165D9C32-0F93-4FDD-86FC-E0339F75E95C}" type="presParOf" srcId="{3862B241-BB7C-4206-AF42-B15A4032F7BB}" destId="{3E67A4B0-CA54-44D7-9032-8488A22EAF6F}" srcOrd="9" destOrd="0" presId="urn:microsoft.com/office/officeart/2009/3/layout/RandomtoResultProcess"/>
    <dgm:cxn modelId="{6DD1FB1F-9B5F-46D6-945C-985EBB14785D}" type="presParOf" srcId="{3862B241-BB7C-4206-AF42-B15A4032F7BB}" destId="{9A4E88B0-D4C3-4D2A-8396-C5B9585204EA}" srcOrd="10" destOrd="0" presId="urn:microsoft.com/office/officeart/2009/3/layout/RandomtoResultProcess"/>
    <dgm:cxn modelId="{AFF92152-B93A-47BC-9ABA-5A9C6F228469}" type="presParOf" srcId="{3862B241-BB7C-4206-AF42-B15A4032F7BB}" destId="{67531B11-8B90-48E7-9E6A-ABBDA46CEA73}" srcOrd="11" destOrd="0" presId="urn:microsoft.com/office/officeart/2009/3/layout/RandomtoResultProcess"/>
    <dgm:cxn modelId="{6E6005D1-09EB-47BB-810C-3C9FF5AE1162}" type="presParOf" srcId="{3862B241-BB7C-4206-AF42-B15A4032F7BB}" destId="{4F585A76-BA4C-4ACB-A591-2B2E7743C273}" srcOrd="12" destOrd="0" presId="urn:microsoft.com/office/officeart/2009/3/layout/RandomtoResultProcess"/>
    <dgm:cxn modelId="{EA4CCDE5-4D76-4016-83D0-8127B8786CBE}" type="presParOf" srcId="{3862B241-BB7C-4206-AF42-B15A4032F7BB}" destId="{0351DEBF-E0C0-4C7B-B479-40D0A7B5F6AA}" srcOrd="13" destOrd="0" presId="urn:microsoft.com/office/officeart/2009/3/layout/RandomtoResultProcess"/>
    <dgm:cxn modelId="{FCEDC3AD-30A2-437C-99BC-34D7B2AE9406}" type="presParOf" srcId="{3862B241-BB7C-4206-AF42-B15A4032F7BB}" destId="{06D7B5EC-3E9A-4272-8F6A-78716E2BC5AE}" srcOrd="14" destOrd="0" presId="urn:microsoft.com/office/officeart/2009/3/layout/RandomtoResultProcess"/>
    <dgm:cxn modelId="{27E669A2-3F39-489F-B399-620A5B249D3E}" type="presParOf" srcId="{3862B241-BB7C-4206-AF42-B15A4032F7BB}" destId="{5AF9268D-E4B6-4ACD-AF02-74E101487939}" srcOrd="15" destOrd="0" presId="urn:microsoft.com/office/officeart/2009/3/layout/RandomtoResultProcess"/>
    <dgm:cxn modelId="{66C9EB55-AB00-420A-9DF0-92CAD0494FDC}" type="presParOf" srcId="{3862B241-BB7C-4206-AF42-B15A4032F7BB}" destId="{83910272-C891-4BC2-8058-CF8ABA712551}" srcOrd="16" destOrd="0" presId="urn:microsoft.com/office/officeart/2009/3/layout/RandomtoResultProcess"/>
    <dgm:cxn modelId="{D7ABB77A-C4EA-4882-BFBB-E17BE59343C7}" type="presParOf" srcId="{3862B241-BB7C-4206-AF42-B15A4032F7BB}" destId="{1C0CB099-5C9B-4EFC-B612-A4198156845A}" srcOrd="17" destOrd="0" presId="urn:microsoft.com/office/officeart/2009/3/layout/RandomtoResultProcess"/>
    <dgm:cxn modelId="{D9255136-E29F-407F-8DFC-328EDC86B5FF}" type="presParOf" srcId="{3862B241-BB7C-4206-AF42-B15A4032F7BB}" destId="{63D344E9-EBD2-4F96-9D78-126B0285387A}" srcOrd="18" destOrd="0" presId="urn:microsoft.com/office/officeart/2009/3/layout/RandomtoResultProcess"/>
    <dgm:cxn modelId="{103841D7-99DA-4D76-97DA-877653B60D5A}" type="presParOf" srcId="{4FD66B53-7466-4125-9F48-DE8B10775DAB}" destId="{8B965637-0B9E-4E26-AB62-5FA528482F6F}" srcOrd="1" destOrd="0" presId="urn:microsoft.com/office/officeart/2009/3/layout/RandomtoResultProcess"/>
    <dgm:cxn modelId="{BF4687DE-071A-48D0-A6C9-6F758BE2EB48}" type="presParOf" srcId="{8B965637-0B9E-4E26-AB62-5FA528482F6F}" destId="{5022A7A2-F813-48DD-917A-78385B65A018}" srcOrd="0" destOrd="0" presId="urn:microsoft.com/office/officeart/2009/3/layout/RandomtoResultProcess"/>
    <dgm:cxn modelId="{1ACC0415-E65E-406F-AFAC-4C089C9336D9}" type="presParOf" srcId="{8B965637-0B9E-4E26-AB62-5FA528482F6F}" destId="{11BF8B3A-8815-46A0-9DA3-D2DEF0F49E67}" srcOrd="1" destOrd="0" presId="urn:microsoft.com/office/officeart/2009/3/layout/RandomtoResultProcess"/>
    <dgm:cxn modelId="{726738CD-FCD2-4E9B-89A8-254DCEF04F13}" type="presParOf" srcId="{4FD66B53-7466-4125-9F48-DE8B10775DAB}" destId="{19350AD3-61AA-4E3D-8937-696585617F7E}" srcOrd="2" destOrd="0" presId="urn:microsoft.com/office/officeart/2009/3/layout/RandomtoResultProcess"/>
    <dgm:cxn modelId="{B75E566F-EA34-42AD-8713-60D631775E9E}" type="presParOf" srcId="{19350AD3-61AA-4E3D-8937-696585617F7E}" destId="{D6DC1422-98FE-4FBB-906D-5C11667EB03D}" srcOrd="0" destOrd="0" presId="urn:microsoft.com/office/officeart/2009/3/layout/RandomtoResultProcess"/>
    <dgm:cxn modelId="{524342F1-FEF3-4430-A933-12F143DB751C}" type="presParOf" srcId="{19350AD3-61AA-4E3D-8937-696585617F7E}" destId="{04253E1B-BCDD-4180-B4E3-244EDF920CCD}" srcOrd="1" destOrd="0" presId="urn:microsoft.com/office/officeart/2009/3/layout/RandomtoResultProcess"/>
    <dgm:cxn modelId="{0FA412B5-E230-45F9-B913-A4E87E0AD55E}" type="presParOf" srcId="{4FD66B53-7466-4125-9F48-DE8B10775DAB}" destId="{A5DE399D-7806-4B36-A9B3-8BE77B81EBD5}" srcOrd="3" destOrd="0" presId="urn:microsoft.com/office/officeart/2009/3/layout/RandomtoResultProcess"/>
    <dgm:cxn modelId="{4D30F7C2-B34F-47A3-B66F-592F47ED76E4}" type="presParOf" srcId="{A5DE399D-7806-4B36-A9B3-8BE77B81EBD5}" destId="{07794E9D-8ECC-4B3B-B8C8-972205DF88DA}" srcOrd="0" destOrd="0" presId="urn:microsoft.com/office/officeart/2009/3/layout/RandomtoResultProcess"/>
    <dgm:cxn modelId="{FAD847AA-FB76-4B60-9CC8-DBCD9F3E99B1}" type="presParOf" srcId="{A5DE399D-7806-4B36-A9B3-8BE77B81EBD5}" destId="{477489A9-85AE-4EEF-9E21-CAC9E5D35ED5}" srcOrd="1" destOrd="0" presId="urn:microsoft.com/office/officeart/2009/3/layout/RandomtoResultProcess"/>
    <dgm:cxn modelId="{2DEB4CF6-728F-4C24-B2AA-3C19AB96FCE9}" type="presParOf" srcId="{4FD66B53-7466-4125-9F48-DE8B10775DAB}" destId="{CAF0EAB0-EA91-402A-AEF6-6A2DC3BBEEF3}" srcOrd="4" destOrd="0" presId="urn:microsoft.com/office/officeart/2009/3/layout/RandomtoResultProcess"/>
    <dgm:cxn modelId="{17EAA7AA-E1F8-4193-B117-A3756422BC99}" type="presParOf" srcId="{CAF0EAB0-EA91-402A-AEF6-6A2DC3BBEEF3}" destId="{5E2A4D73-649F-49DF-BAA0-925439E8E1EC}" srcOrd="0" destOrd="0" presId="urn:microsoft.com/office/officeart/2009/3/layout/RandomtoResultProcess"/>
    <dgm:cxn modelId="{AF8F17E6-6FF5-4076-B6FA-FC4D76B6F21B}" type="presParOf" srcId="{CAF0EAB0-EA91-402A-AEF6-6A2DC3BBEEF3}" destId="{EE1C3962-C1B7-4908-BF5B-C17AE10DED2E}" srcOrd="1" destOrd="0" presId="urn:microsoft.com/office/officeart/2009/3/layout/RandomtoResul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FF79B-A7DA-4235-9B44-2EA51540D5DA}" type="doc">
      <dgm:prSet loTypeId="urn:microsoft.com/office/officeart/2018/2/layout/IconCircleList" loCatId="icon" qsTypeId="urn:microsoft.com/office/officeart/2005/8/quickstyle/simple1" qsCatId="simple" csTypeId="urn:microsoft.com/office/officeart/2005/8/colors/colorful3" csCatId="colorful" phldr="1"/>
      <dgm:spPr/>
      <dgm:t>
        <a:bodyPr/>
        <a:lstStyle/>
        <a:p>
          <a:endParaRPr lang="en-US"/>
        </a:p>
      </dgm:t>
    </dgm:pt>
    <dgm:pt modelId="{660A1F92-2553-4DDD-A199-7EA953E6FBED}">
      <dgm:prSet custT="1"/>
      <dgm:spPr/>
      <dgm:t>
        <a:bodyPr/>
        <a:lstStyle/>
        <a:p>
          <a:pPr>
            <a:lnSpc>
              <a:spcPct val="100000"/>
            </a:lnSpc>
          </a:pPr>
          <a:r>
            <a:rPr lang="en-US" sz="1800"/>
            <a:t>Off-shored waterfall model to on-shore Agile</a:t>
          </a:r>
        </a:p>
      </dgm:t>
    </dgm:pt>
    <dgm:pt modelId="{178474B5-DDAE-4C06-98C0-F0E8ED66C987}" type="parTrans" cxnId="{42FD4F12-7CBE-4B1B-86C9-143AC664CB97}">
      <dgm:prSet/>
      <dgm:spPr/>
      <dgm:t>
        <a:bodyPr/>
        <a:lstStyle/>
        <a:p>
          <a:endParaRPr lang="en-US" sz="1800"/>
        </a:p>
      </dgm:t>
    </dgm:pt>
    <dgm:pt modelId="{909CA576-ABAC-4E43-910E-DB1925236D7F}" type="sibTrans" cxnId="{42FD4F12-7CBE-4B1B-86C9-143AC664CB97}">
      <dgm:prSet/>
      <dgm:spPr/>
      <dgm:t>
        <a:bodyPr/>
        <a:lstStyle/>
        <a:p>
          <a:pPr>
            <a:lnSpc>
              <a:spcPct val="100000"/>
            </a:lnSpc>
          </a:pPr>
          <a:endParaRPr lang="en-US" sz="1800"/>
        </a:p>
      </dgm:t>
    </dgm:pt>
    <dgm:pt modelId="{C298E0DB-6434-44E7-96CA-63D254647E25}">
      <dgm:prSet custT="1"/>
      <dgm:spPr/>
      <dgm:t>
        <a:bodyPr/>
        <a:lstStyle/>
        <a:p>
          <a:pPr>
            <a:lnSpc>
              <a:spcPct val="100000"/>
            </a:lnSpc>
          </a:pPr>
          <a:r>
            <a:rPr lang="en-US" sz="1800"/>
            <a:t>Flash-Cut Transition to Agile Methodology</a:t>
          </a:r>
        </a:p>
      </dgm:t>
    </dgm:pt>
    <dgm:pt modelId="{58BDE5BD-7B46-4FFB-B9E5-D7482BE6E935}" type="parTrans" cxnId="{D94A04D8-38C8-4E25-A4E3-7BCC25F0A5DF}">
      <dgm:prSet/>
      <dgm:spPr/>
      <dgm:t>
        <a:bodyPr/>
        <a:lstStyle/>
        <a:p>
          <a:endParaRPr lang="en-US" sz="1800"/>
        </a:p>
      </dgm:t>
    </dgm:pt>
    <dgm:pt modelId="{31299CDB-C32D-4DDD-A81F-53BAF579E5EB}" type="sibTrans" cxnId="{D94A04D8-38C8-4E25-A4E3-7BCC25F0A5DF}">
      <dgm:prSet/>
      <dgm:spPr/>
      <dgm:t>
        <a:bodyPr/>
        <a:lstStyle/>
        <a:p>
          <a:pPr>
            <a:lnSpc>
              <a:spcPct val="100000"/>
            </a:lnSpc>
          </a:pPr>
          <a:endParaRPr lang="en-US" sz="1800"/>
        </a:p>
      </dgm:t>
    </dgm:pt>
    <dgm:pt modelId="{D57221A5-962B-4B43-8D96-1B21B1CE1746}">
      <dgm:prSet custT="1"/>
      <dgm:spPr/>
      <dgm:t>
        <a:bodyPr/>
        <a:lstStyle/>
        <a:p>
          <a:pPr>
            <a:lnSpc>
              <a:spcPct val="100000"/>
            </a:lnSpc>
          </a:pPr>
          <a:r>
            <a:rPr lang="en-US" sz="1800"/>
            <a:t>2 days training with Agile coach</a:t>
          </a:r>
        </a:p>
      </dgm:t>
    </dgm:pt>
    <dgm:pt modelId="{03E44E9C-7C71-4545-BD79-3AF984CED25A}" type="parTrans" cxnId="{9EED8201-E9B4-47DD-BC91-2B8210539764}">
      <dgm:prSet/>
      <dgm:spPr/>
      <dgm:t>
        <a:bodyPr/>
        <a:lstStyle/>
        <a:p>
          <a:endParaRPr lang="en-US" sz="1800"/>
        </a:p>
      </dgm:t>
    </dgm:pt>
    <dgm:pt modelId="{92F86702-3D03-4E8C-B9AB-081BA2C01C66}" type="sibTrans" cxnId="{9EED8201-E9B4-47DD-BC91-2B8210539764}">
      <dgm:prSet/>
      <dgm:spPr/>
      <dgm:t>
        <a:bodyPr/>
        <a:lstStyle/>
        <a:p>
          <a:endParaRPr lang="en-US" sz="1800"/>
        </a:p>
      </dgm:t>
    </dgm:pt>
    <dgm:pt modelId="{1A8A12A1-F4AE-44D4-8BFB-96A4D912A034}" type="pres">
      <dgm:prSet presAssocID="{816FF79B-A7DA-4235-9B44-2EA51540D5DA}" presName="root" presStyleCnt="0">
        <dgm:presLayoutVars>
          <dgm:dir/>
          <dgm:resizeHandles val="exact"/>
        </dgm:presLayoutVars>
      </dgm:prSet>
      <dgm:spPr/>
    </dgm:pt>
    <dgm:pt modelId="{5F7D2658-BD48-4697-A886-E982D9AF7C0A}" type="pres">
      <dgm:prSet presAssocID="{816FF79B-A7DA-4235-9B44-2EA51540D5DA}" presName="container" presStyleCnt="0">
        <dgm:presLayoutVars>
          <dgm:dir/>
          <dgm:resizeHandles val="exact"/>
        </dgm:presLayoutVars>
      </dgm:prSet>
      <dgm:spPr/>
    </dgm:pt>
    <dgm:pt modelId="{F19D863B-73C7-4F63-A87F-B0FC6FF82DC4}" type="pres">
      <dgm:prSet presAssocID="{660A1F92-2553-4DDD-A199-7EA953E6FBED}" presName="compNode" presStyleCnt="0"/>
      <dgm:spPr/>
    </dgm:pt>
    <dgm:pt modelId="{76950A67-7F9B-4702-8AE3-F2004A2EFBA3}" type="pres">
      <dgm:prSet presAssocID="{660A1F92-2553-4DDD-A199-7EA953E6FBED}" presName="iconBgRect" presStyleLbl="bgShp" presStyleIdx="0" presStyleCnt="3"/>
      <dgm:spPr>
        <a:solidFill>
          <a:srgbClr val="8A2332"/>
        </a:solidFill>
        <a:ln>
          <a:noFill/>
        </a:ln>
      </dgm:spPr>
    </dgm:pt>
    <dgm:pt modelId="{9EAE34F8-0801-425D-AA5B-F6410CE79055}" type="pres">
      <dgm:prSet presAssocID="{660A1F92-2553-4DDD-A199-7EA953E6FBED}" presName="iconRect" presStyleLbl="node1" presStyleIdx="0" presStyleCnt="3" custScaleX="133100" custScaleY="1331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5FCE4F6E-78EA-41FB-962C-D80A64EDDD62}" type="pres">
      <dgm:prSet presAssocID="{660A1F92-2553-4DDD-A199-7EA953E6FBED}" presName="spaceRect" presStyleCnt="0"/>
      <dgm:spPr/>
    </dgm:pt>
    <dgm:pt modelId="{856CF05B-29AD-4B0B-A8A2-BECCC09E3D82}" type="pres">
      <dgm:prSet presAssocID="{660A1F92-2553-4DDD-A199-7EA953E6FBED}" presName="textRect" presStyleLbl="revTx" presStyleIdx="0" presStyleCnt="3" custScaleX="153358" custLinFactNeighborX="21838" custLinFactNeighborY="-1370">
        <dgm:presLayoutVars>
          <dgm:chMax val="1"/>
          <dgm:chPref val="1"/>
        </dgm:presLayoutVars>
      </dgm:prSet>
      <dgm:spPr/>
    </dgm:pt>
    <dgm:pt modelId="{34B1872F-A480-43D6-975F-43B3081372CF}" type="pres">
      <dgm:prSet presAssocID="{909CA576-ABAC-4E43-910E-DB1925236D7F}" presName="sibTrans" presStyleLbl="sibTrans2D1" presStyleIdx="0" presStyleCnt="0"/>
      <dgm:spPr/>
    </dgm:pt>
    <dgm:pt modelId="{02AE195C-9525-4673-9895-2371F8AF1B56}" type="pres">
      <dgm:prSet presAssocID="{C298E0DB-6434-44E7-96CA-63D254647E25}" presName="compNode" presStyleCnt="0"/>
      <dgm:spPr/>
    </dgm:pt>
    <dgm:pt modelId="{11A2E008-4285-435C-BC8A-DEBB8B474435}" type="pres">
      <dgm:prSet presAssocID="{C298E0DB-6434-44E7-96CA-63D254647E25}" presName="iconBgRect" presStyleLbl="bgShp" presStyleIdx="1" presStyleCnt="3"/>
      <dgm:spPr>
        <a:solidFill>
          <a:srgbClr val="8A2332"/>
        </a:solidFill>
        <a:ln>
          <a:noFill/>
        </a:ln>
      </dgm:spPr>
    </dgm:pt>
    <dgm:pt modelId="{ED3B79C6-1461-4EEE-AE45-DB3670BF3A89}" type="pres">
      <dgm:prSet presAssocID="{C298E0DB-6434-44E7-96CA-63D254647E25}" presName="iconRect" presStyleLbl="node1" presStyleIdx="1" presStyleCnt="3" custScaleX="133100" custScaleY="1331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3923B91F-E577-4892-9374-7E1ED88A609F}" type="pres">
      <dgm:prSet presAssocID="{C298E0DB-6434-44E7-96CA-63D254647E25}" presName="spaceRect" presStyleCnt="0"/>
      <dgm:spPr/>
    </dgm:pt>
    <dgm:pt modelId="{40206B48-FCD2-45CC-A365-421F46D99BCA}" type="pres">
      <dgm:prSet presAssocID="{C298E0DB-6434-44E7-96CA-63D254647E25}" presName="textRect" presStyleLbl="revTx" presStyleIdx="1" presStyleCnt="3" custScaleX="128876" custLinFactNeighborX="6881" custLinFactNeighborY="-1370">
        <dgm:presLayoutVars>
          <dgm:chMax val="1"/>
          <dgm:chPref val="1"/>
        </dgm:presLayoutVars>
      </dgm:prSet>
      <dgm:spPr/>
    </dgm:pt>
    <dgm:pt modelId="{8CAB45EE-67E9-47EA-BAAC-5B3503D3899D}" type="pres">
      <dgm:prSet presAssocID="{31299CDB-C32D-4DDD-A81F-53BAF579E5EB}" presName="sibTrans" presStyleLbl="sibTrans2D1" presStyleIdx="0" presStyleCnt="0"/>
      <dgm:spPr/>
    </dgm:pt>
    <dgm:pt modelId="{1362297A-6A99-4718-9C10-4C59495155F0}" type="pres">
      <dgm:prSet presAssocID="{D57221A5-962B-4B43-8D96-1B21B1CE1746}" presName="compNode" presStyleCnt="0"/>
      <dgm:spPr/>
    </dgm:pt>
    <dgm:pt modelId="{DD3B4408-89E1-4A94-BFD2-B349F2083CF7}" type="pres">
      <dgm:prSet presAssocID="{D57221A5-962B-4B43-8D96-1B21B1CE1746}" presName="iconBgRect" presStyleLbl="bgShp" presStyleIdx="2" presStyleCnt="3"/>
      <dgm:spPr>
        <a:solidFill>
          <a:srgbClr val="8A2332"/>
        </a:solidFill>
      </dgm:spPr>
    </dgm:pt>
    <dgm:pt modelId="{D5B070D8-46CE-44B7-8B53-4BE3F2DC4FAD}" type="pres">
      <dgm:prSet presAssocID="{D57221A5-962B-4B43-8D96-1B21B1CE1746}" presName="iconRect" presStyleLbl="node1" presStyleIdx="2" presStyleCnt="3" custScaleX="133100" custScaleY="1331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BD2FD204-DBFE-41FE-A716-0614DE2E3E7F}" type="pres">
      <dgm:prSet presAssocID="{D57221A5-962B-4B43-8D96-1B21B1CE1746}" presName="spaceRect" presStyleCnt="0"/>
      <dgm:spPr/>
    </dgm:pt>
    <dgm:pt modelId="{4BC6D942-49A3-460F-A46B-1EEAB388811D}" type="pres">
      <dgm:prSet presAssocID="{D57221A5-962B-4B43-8D96-1B21B1CE1746}" presName="textRect" presStyleLbl="revTx" presStyleIdx="2" presStyleCnt="3">
        <dgm:presLayoutVars>
          <dgm:chMax val="1"/>
          <dgm:chPref val="1"/>
        </dgm:presLayoutVars>
      </dgm:prSet>
      <dgm:spPr/>
    </dgm:pt>
  </dgm:ptLst>
  <dgm:cxnLst>
    <dgm:cxn modelId="{9EED8201-E9B4-47DD-BC91-2B8210539764}" srcId="{816FF79B-A7DA-4235-9B44-2EA51540D5DA}" destId="{D57221A5-962B-4B43-8D96-1B21B1CE1746}" srcOrd="2" destOrd="0" parTransId="{03E44E9C-7C71-4545-BD79-3AF984CED25A}" sibTransId="{92F86702-3D03-4E8C-B9AB-081BA2C01C66}"/>
    <dgm:cxn modelId="{E7623B06-1F13-4BCC-A318-C4A66D3493AD}" type="presOf" srcId="{660A1F92-2553-4DDD-A199-7EA953E6FBED}" destId="{856CF05B-29AD-4B0B-A8A2-BECCC09E3D82}" srcOrd="0" destOrd="0" presId="urn:microsoft.com/office/officeart/2018/2/layout/IconCircleList"/>
    <dgm:cxn modelId="{42FD4F12-7CBE-4B1B-86C9-143AC664CB97}" srcId="{816FF79B-A7DA-4235-9B44-2EA51540D5DA}" destId="{660A1F92-2553-4DDD-A199-7EA953E6FBED}" srcOrd="0" destOrd="0" parTransId="{178474B5-DDAE-4C06-98C0-F0E8ED66C987}" sibTransId="{909CA576-ABAC-4E43-910E-DB1925236D7F}"/>
    <dgm:cxn modelId="{C1155F33-C22D-419C-8D3E-073F84B0046D}" type="presOf" srcId="{816FF79B-A7DA-4235-9B44-2EA51540D5DA}" destId="{1A8A12A1-F4AE-44D4-8BFB-96A4D912A034}" srcOrd="0" destOrd="0" presId="urn:microsoft.com/office/officeart/2018/2/layout/IconCircleList"/>
    <dgm:cxn modelId="{7C7C6D65-CEC2-470C-86DC-72AA4397BA6F}" type="presOf" srcId="{C298E0DB-6434-44E7-96CA-63D254647E25}" destId="{40206B48-FCD2-45CC-A365-421F46D99BCA}" srcOrd="0" destOrd="0" presId="urn:microsoft.com/office/officeart/2018/2/layout/IconCircleList"/>
    <dgm:cxn modelId="{2FCD0193-763D-4828-8741-5A44A29FB0D4}" type="presOf" srcId="{31299CDB-C32D-4DDD-A81F-53BAF579E5EB}" destId="{8CAB45EE-67E9-47EA-BAAC-5B3503D3899D}" srcOrd="0" destOrd="0" presId="urn:microsoft.com/office/officeart/2018/2/layout/IconCircleList"/>
    <dgm:cxn modelId="{3D10429B-821A-4B4F-89C3-FB441193D902}" type="presOf" srcId="{909CA576-ABAC-4E43-910E-DB1925236D7F}" destId="{34B1872F-A480-43D6-975F-43B3081372CF}" srcOrd="0" destOrd="0" presId="urn:microsoft.com/office/officeart/2018/2/layout/IconCircleList"/>
    <dgm:cxn modelId="{BB02FDD0-2BB4-4974-B1F3-8769576005AA}" type="presOf" srcId="{D57221A5-962B-4B43-8D96-1B21B1CE1746}" destId="{4BC6D942-49A3-460F-A46B-1EEAB388811D}" srcOrd="0" destOrd="0" presId="urn:microsoft.com/office/officeart/2018/2/layout/IconCircleList"/>
    <dgm:cxn modelId="{D94A04D8-38C8-4E25-A4E3-7BCC25F0A5DF}" srcId="{816FF79B-A7DA-4235-9B44-2EA51540D5DA}" destId="{C298E0DB-6434-44E7-96CA-63D254647E25}" srcOrd="1" destOrd="0" parTransId="{58BDE5BD-7B46-4FFB-B9E5-D7482BE6E935}" sibTransId="{31299CDB-C32D-4DDD-A81F-53BAF579E5EB}"/>
    <dgm:cxn modelId="{D9CDAB71-614E-41CB-B576-C08D09A0E1BE}" type="presParOf" srcId="{1A8A12A1-F4AE-44D4-8BFB-96A4D912A034}" destId="{5F7D2658-BD48-4697-A886-E982D9AF7C0A}" srcOrd="0" destOrd="0" presId="urn:microsoft.com/office/officeart/2018/2/layout/IconCircleList"/>
    <dgm:cxn modelId="{C9BD4FFC-C3A6-4E68-9A63-DB99B06CFAF6}" type="presParOf" srcId="{5F7D2658-BD48-4697-A886-E982D9AF7C0A}" destId="{F19D863B-73C7-4F63-A87F-B0FC6FF82DC4}" srcOrd="0" destOrd="0" presId="urn:microsoft.com/office/officeart/2018/2/layout/IconCircleList"/>
    <dgm:cxn modelId="{5A46AE98-0840-4728-BADE-FEBE608FF855}" type="presParOf" srcId="{F19D863B-73C7-4F63-A87F-B0FC6FF82DC4}" destId="{76950A67-7F9B-4702-8AE3-F2004A2EFBA3}" srcOrd="0" destOrd="0" presId="urn:microsoft.com/office/officeart/2018/2/layout/IconCircleList"/>
    <dgm:cxn modelId="{EB693AD0-CACC-4CB6-A8E6-8F1F30C5D8D5}" type="presParOf" srcId="{F19D863B-73C7-4F63-A87F-B0FC6FF82DC4}" destId="{9EAE34F8-0801-425D-AA5B-F6410CE79055}" srcOrd="1" destOrd="0" presId="urn:microsoft.com/office/officeart/2018/2/layout/IconCircleList"/>
    <dgm:cxn modelId="{18802947-E332-4EFE-954C-ACB813FF0C5D}" type="presParOf" srcId="{F19D863B-73C7-4F63-A87F-B0FC6FF82DC4}" destId="{5FCE4F6E-78EA-41FB-962C-D80A64EDDD62}" srcOrd="2" destOrd="0" presId="urn:microsoft.com/office/officeart/2018/2/layout/IconCircleList"/>
    <dgm:cxn modelId="{B224C7A7-84B6-4B87-929E-F94A98545DB4}" type="presParOf" srcId="{F19D863B-73C7-4F63-A87F-B0FC6FF82DC4}" destId="{856CF05B-29AD-4B0B-A8A2-BECCC09E3D82}" srcOrd="3" destOrd="0" presId="urn:microsoft.com/office/officeart/2018/2/layout/IconCircleList"/>
    <dgm:cxn modelId="{C3F6B88E-1B9A-4C9E-BD06-F89D152265EF}" type="presParOf" srcId="{5F7D2658-BD48-4697-A886-E982D9AF7C0A}" destId="{34B1872F-A480-43D6-975F-43B3081372CF}" srcOrd="1" destOrd="0" presId="urn:microsoft.com/office/officeart/2018/2/layout/IconCircleList"/>
    <dgm:cxn modelId="{8364DEBC-CB04-4C1E-B898-A1ADE77F3255}" type="presParOf" srcId="{5F7D2658-BD48-4697-A886-E982D9AF7C0A}" destId="{02AE195C-9525-4673-9895-2371F8AF1B56}" srcOrd="2" destOrd="0" presId="urn:microsoft.com/office/officeart/2018/2/layout/IconCircleList"/>
    <dgm:cxn modelId="{4E582BFF-5F99-43A9-AB67-B8D61CBE90DE}" type="presParOf" srcId="{02AE195C-9525-4673-9895-2371F8AF1B56}" destId="{11A2E008-4285-435C-BC8A-DEBB8B474435}" srcOrd="0" destOrd="0" presId="urn:microsoft.com/office/officeart/2018/2/layout/IconCircleList"/>
    <dgm:cxn modelId="{E823A437-7C77-432E-81F3-961263B6CC5F}" type="presParOf" srcId="{02AE195C-9525-4673-9895-2371F8AF1B56}" destId="{ED3B79C6-1461-4EEE-AE45-DB3670BF3A89}" srcOrd="1" destOrd="0" presId="urn:microsoft.com/office/officeart/2018/2/layout/IconCircleList"/>
    <dgm:cxn modelId="{E03E3EED-C446-4D01-8F76-5A9E827F1775}" type="presParOf" srcId="{02AE195C-9525-4673-9895-2371F8AF1B56}" destId="{3923B91F-E577-4892-9374-7E1ED88A609F}" srcOrd="2" destOrd="0" presId="urn:microsoft.com/office/officeart/2018/2/layout/IconCircleList"/>
    <dgm:cxn modelId="{8C7AAD43-B8CF-4551-B2E6-F25A57EF2700}" type="presParOf" srcId="{02AE195C-9525-4673-9895-2371F8AF1B56}" destId="{40206B48-FCD2-45CC-A365-421F46D99BCA}" srcOrd="3" destOrd="0" presId="urn:microsoft.com/office/officeart/2018/2/layout/IconCircleList"/>
    <dgm:cxn modelId="{3BDED404-3E18-4F6A-A2AD-A5EDD19AE32A}" type="presParOf" srcId="{5F7D2658-BD48-4697-A886-E982D9AF7C0A}" destId="{8CAB45EE-67E9-47EA-BAAC-5B3503D3899D}" srcOrd="3" destOrd="0" presId="urn:microsoft.com/office/officeart/2018/2/layout/IconCircleList"/>
    <dgm:cxn modelId="{74B12313-3840-4E87-8D94-ADF79B6A8C77}" type="presParOf" srcId="{5F7D2658-BD48-4697-A886-E982D9AF7C0A}" destId="{1362297A-6A99-4718-9C10-4C59495155F0}" srcOrd="4" destOrd="0" presId="urn:microsoft.com/office/officeart/2018/2/layout/IconCircleList"/>
    <dgm:cxn modelId="{90A0CACE-0119-4961-893C-B33383EA6F4B}" type="presParOf" srcId="{1362297A-6A99-4718-9C10-4C59495155F0}" destId="{DD3B4408-89E1-4A94-BFD2-B349F2083CF7}" srcOrd="0" destOrd="0" presId="urn:microsoft.com/office/officeart/2018/2/layout/IconCircleList"/>
    <dgm:cxn modelId="{F406CF64-1520-4E4B-BEF6-003BBD722E8E}" type="presParOf" srcId="{1362297A-6A99-4718-9C10-4C59495155F0}" destId="{D5B070D8-46CE-44B7-8B53-4BE3F2DC4FAD}" srcOrd="1" destOrd="0" presId="urn:microsoft.com/office/officeart/2018/2/layout/IconCircleList"/>
    <dgm:cxn modelId="{5D45CC70-B7F0-4906-8DF2-585CB57EB7C5}" type="presParOf" srcId="{1362297A-6A99-4718-9C10-4C59495155F0}" destId="{BD2FD204-DBFE-41FE-A716-0614DE2E3E7F}" srcOrd="2" destOrd="0" presId="urn:microsoft.com/office/officeart/2018/2/layout/IconCircleList"/>
    <dgm:cxn modelId="{C02012A4-AAE9-46EB-A239-1D62D2602104}" type="presParOf" srcId="{1362297A-6A99-4718-9C10-4C59495155F0}" destId="{4BC6D942-49A3-460F-A46B-1EEAB388811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1BD990-786E-4699-8DFA-B41D6C2F3978}" type="doc">
      <dgm:prSet loTypeId="urn:microsoft.com/office/officeart/2018/2/layout/IconCircleList" loCatId="icon" qsTypeId="urn:microsoft.com/office/officeart/2005/8/quickstyle/simple1" qsCatId="simple" csTypeId="urn:microsoft.com/office/officeart/2005/8/colors/colorful3" csCatId="colorful" phldr="1"/>
      <dgm:spPr/>
      <dgm:t>
        <a:bodyPr/>
        <a:lstStyle/>
        <a:p>
          <a:endParaRPr lang="en-US"/>
        </a:p>
      </dgm:t>
    </dgm:pt>
    <dgm:pt modelId="{3D3171F3-E49A-48F0-AC6F-3879D8B5B8FF}">
      <dgm:prSet/>
      <dgm:spPr/>
      <dgm:t>
        <a:bodyPr/>
        <a:lstStyle/>
        <a:p>
          <a:pPr>
            <a:lnSpc>
              <a:spcPct val="100000"/>
            </a:lnSpc>
          </a:pPr>
          <a:r>
            <a:rPr lang="en-US"/>
            <a:t>Skepticism from Team Members</a:t>
          </a:r>
        </a:p>
      </dgm:t>
    </dgm:pt>
    <dgm:pt modelId="{FAB92E88-51C8-4AE4-8CF8-3BF25D5E2886}" type="parTrans" cxnId="{05EC061F-FB22-45B5-8E69-1233D69144C4}">
      <dgm:prSet/>
      <dgm:spPr/>
      <dgm:t>
        <a:bodyPr/>
        <a:lstStyle/>
        <a:p>
          <a:endParaRPr lang="en-US"/>
        </a:p>
      </dgm:t>
    </dgm:pt>
    <dgm:pt modelId="{88B13BFF-C609-491C-8AA3-94F5370F7AA8}" type="sibTrans" cxnId="{05EC061F-FB22-45B5-8E69-1233D69144C4}">
      <dgm:prSet/>
      <dgm:spPr/>
      <dgm:t>
        <a:bodyPr/>
        <a:lstStyle/>
        <a:p>
          <a:pPr>
            <a:lnSpc>
              <a:spcPct val="100000"/>
            </a:lnSpc>
          </a:pPr>
          <a:endParaRPr lang="en-US"/>
        </a:p>
      </dgm:t>
    </dgm:pt>
    <dgm:pt modelId="{EC57FFB9-D8DC-485E-8AFA-D67BEBD66CE7}">
      <dgm:prSet/>
      <dgm:spPr/>
      <dgm:t>
        <a:bodyPr/>
        <a:lstStyle/>
        <a:p>
          <a:pPr>
            <a:lnSpc>
              <a:spcPct val="100000"/>
            </a:lnSpc>
          </a:pPr>
          <a:r>
            <a:rPr lang="en-US"/>
            <a:t>Debate between Scrum and Kanban</a:t>
          </a:r>
        </a:p>
      </dgm:t>
    </dgm:pt>
    <dgm:pt modelId="{F9994F33-E653-41E3-94E7-9A9BA1A67640}" type="parTrans" cxnId="{4E8B2136-EB36-4162-B5C9-C2321E36B1D5}">
      <dgm:prSet/>
      <dgm:spPr/>
      <dgm:t>
        <a:bodyPr/>
        <a:lstStyle/>
        <a:p>
          <a:endParaRPr lang="en-US"/>
        </a:p>
      </dgm:t>
    </dgm:pt>
    <dgm:pt modelId="{F9FC51A2-A8C0-4771-A4EE-3100284F9627}" type="sibTrans" cxnId="{4E8B2136-EB36-4162-B5C9-C2321E36B1D5}">
      <dgm:prSet/>
      <dgm:spPr/>
      <dgm:t>
        <a:bodyPr/>
        <a:lstStyle/>
        <a:p>
          <a:pPr>
            <a:lnSpc>
              <a:spcPct val="100000"/>
            </a:lnSpc>
          </a:pPr>
          <a:endParaRPr lang="en-US"/>
        </a:p>
      </dgm:t>
    </dgm:pt>
    <dgm:pt modelId="{19654E2E-5399-410E-B6EA-03EDF9260CED}">
      <dgm:prSet/>
      <dgm:spPr/>
      <dgm:t>
        <a:bodyPr/>
        <a:lstStyle/>
        <a:p>
          <a:pPr>
            <a:lnSpc>
              <a:spcPct val="100000"/>
            </a:lnSpc>
          </a:pPr>
          <a:r>
            <a:rPr lang="en-US"/>
            <a:t>Maintaining Momentum</a:t>
          </a:r>
        </a:p>
      </dgm:t>
    </dgm:pt>
    <dgm:pt modelId="{C4F6E795-59E3-42CA-ACB7-D56F86EA3567}" type="parTrans" cxnId="{E705B9C0-E778-4C98-8A97-1201B2077541}">
      <dgm:prSet/>
      <dgm:spPr/>
      <dgm:t>
        <a:bodyPr/>
        <a:lstStyle/>
        <a:p>
          <a:endParaRPr lang="en-US"/>
        </a:p>
      </dgm:t>
    </dgm:pt>
    <dgm:pt modelId="{F39C9CEC-8231-4BDB-8946-FFEC889B121E}" type="sibTrans" cxnId="{E705B9C0-E778-4C98-8A97-1201B2077541}">
      <dgm:prSet/>
      <dgm:spPr/>
      <dgm:t>
        <a:bodyPr/>
        <a:lstStyle/>
        <a:p>
          <a:endParaRPr lang="en-US"/>
        </a:p>
      </dgm:t>
    </dgm:pt>
    <dgm:pt modelId="{A11C65B6-7B3D-402C-BA04-89051DF9F8B0}" type="pres">
      <dgm:prSet presAssocID="{BE1BD990-786E-4699-8DFA-B41D6C2F3978}" presName="root" presStyleCnt="0">
        <dgm:presLayoutVars>
          <dgm:dir/>
          <dgm:resizeHandles val="exact"/>
        </dgm:presLayoutVars>
      </dgm:prSet>
      <dgm:spPr/>
    </dgm:pt>
    <dgm:pt modelId="{B1E0E82C-3E70-41AA-AD42-0E1404FD1F15}" type="pres">
      <dgm:prSet presAssocID="{BE1BD990-786E-4699-8DFA-B41D6C2F3978}" presName="container" presStyleCnt="0">
        <dgm:presLayoutVars>
          <dgm:dir/>
          <dgm:resizeHandles val="exact"/>
        </dgm:presLayoutVars>
      </dgm:prSet>
      <dgm:spPr/>
    </dgm:pt>
    <dgm:pt modelId="{B6E501D5-5F78-4BAC-8D30-E03AFCC14CB7}" type="pres">
      <dgm:prSet presAssocID="{3D3171F3-E49A-48F0-AC6F-3879D8B5B8FF}" presName="compNode" presStyleCnt="0"/>
      <dgm:spPr/>
    </dgm:pt>
    <dgm:pt modelId="{F7DEA1C4-7F08-4457-9ACB-11D418B191E8}" type="pres">
      <dgm:prSet presAssocID="{3D3171F3-E49A-48F0-AC6F-3879D8B5B8FF}" presName="iconBgRect" presStyleLbl="bgShp" presStyleIdx="0" presStyleCnt="3"/>
      <dgm:spPr>
        <a:solidFill>
          <a:srgbClr val="881C1C"/>
        </a:solidFill>
      </dgm:spPr>
    </dgm:pt>
    <dgm:pt modelId="{38E31F8B-B0B7-42BA-B341-B5D64F1D5BD1}" type="pres">
      <dgm:prSet presAssocID="{3D3171F3-E49A-48F0-AC6F-3879D8B5B8FF}" presName="iconRect" presStyleLbl="node1" presStyleIdx="0" presStyleCnt="3" custScaleX="110000" custScaleY="11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84A0838-9C39-4E86-8BEE-A72B153B267C}" type="pres">
      <dgm:prSet presAssocID="{3D3171F3-E49A-48F0-AC6F-3879D8B5B8FF}" presName="spaceRect" presStyleCnt="0"/>
      <dgm:spPr/>
    </dgm:pt>
    <dgm:pt modelId="{A39266F5-3FF4-4950-A957-C58873B1BC0E}" type="pres">
      <dgm:prSet presAssocID="{3D3171F3-E49A-48F0-AC6F-3879D8B5B8FF}" presName="textRect" presStyleLbl="revTx" presStyleIdx="0" presStyleCnt="3">
        <dgm:presLayoutVars>
          <dgm:chMax val="1"/>
          <dgm:chPref val="1"/>
        </dgm:presLayoutVars>
      </dgm:prSet>
      <dgm:spPr/>
    </dgm:pt>
    <dgm:pt modelId="{8AE7D87B-9343-4282-A58B-E07E68395F97}" type="pres">
      <dgm:prSet presAssocID="{88B13BFF-C609-491C-8AA3-94F5370F7AA8}" presName="sibTrans" presStyleLbl="sibTrans2D1" presStyleIdx="0" presStyleCnt="0"/>
      <dgm:spPr/>
    </dgm:pt>
    <dgm:pt modelId="{AD282B4D-D8D9-49DF-8BEC-7D4707B54875}" type="pres">
      <dgm:prSet presAssocID="{EC57FFB9-D8DC-485E-8AFA-D67BEBD66CE7}" presName="compNode" presStyleCnt="0"/>
      <dgm:spPr/>
    </dgm:pt>
    <dgm:pt modelId="{8DE0A94B-8065-419F-A7C7-4D321119FCCB}" type="pres">
      <dgm:prSet presAssocID="{EC57FFB9-D8DC-485E-8AFA-D67BEBD66CE7}" presName="iconBgRect" presStyleLbl="bgShp" presStyleIdx="1" presStyleCnt="3"/>
      <dgm:spPr>
        <a:solidFill>
          <a:srgbClr val="881C1C"/>
        </a:solidFill>
      </dgm:spPr>
    </dgm:pt>
    <dgm:pt modelId="{B7D27F78-BBAB-49D6-A01C-CC792077CA4F}" type="pres">
      <dgm:prSet presAssocID="{EC57FFB9-D8DC-485E-8AFA-D67BEBD66CE7}" presName="iconRect" presStyleLbl="node1" presStyleIdx="1" presStyleCnt="3" custScaleX="110000" custScaleY="11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420591A0-03E8-477F-8C89-0B97453BCCF4}" type="pres">
      <dgm:prSet presAssocID="{EC57FFB9-D8DC-485E-8AFA-D67BEBD66CE7}" presName="spaceRect" presStyleCnt="0"/>
      <dgm:spPr/>
    </dgm:pt>
    <dgm:pt modelId="{1572AD0D-76AD-4C66-9F1D-04ABA5DFEACF}" type="pres">
      <dgm:prSet presAssocID="{EC57FFB9-D8DC-485E-8AFA-D67BEBD66CE7}" presName="textRect" presStyleLbl="revTx" presStyleIdx="1" presStyleCnt="3">
        <dgm:presLayoutVars>
          <dgm:chMax val="1"/>
          <dgm:chPref val="1"/>
        </dgm:presLayoutVars>
      </dgm:prSet>
      <dgm:spPr/>
    </dgm:pt>
    <dgm:pt modelId="{98BC09BF-6D46-4188-87FF-B3457E00E40F}" type="pres">
      <dgm:prSet presAssocID="{F9FC51A2-A8C0-4771-A4EE-3100284F9627}" presName="sibTrans" presStyleLbl="sibTrans2D1" presStyleIdx="0" presStyleCnt="0"/>
      <dgm:spPr/>
    </dgm:pt>
    <dgm:pt modelId="{34E1DA9A-3061-4CC0-A525-88CB090D5D3C}" type="pres">
      <dgm:prSet presAssocID="{19654E2E-5399-410E-B6EA-03EDF9260CED}" presName="compNode" presStyleCnt="0"/>
      <dgm:spPr/>
    </dgm:pt>
    <dgm:pt modelId="{4E019D91-58BB-4ECF-9DBB-9A0C6CB851A4}" type="pres">
      <dgm:prSet presAssocID="{19654E2E-5399-410E-B6EA-03EDF9260CED}" presName="iconBgRect" presStyleLbl="bgShp" presStyleIdx="2" presStyleCnt="3"/>
      <dgm:spPr>
        <a:solidFill>
          <a:srgbClr val="881C1C"/>
        </a:solidFill>
      </dgm:spPr>
    </dgm:pt>
    <dgm:pt modelId="{5BA36643-17DE-4CF4-B695-26D4A3DC93CD}" type="pres">
      <dgm:prSet presAssocID="{19654E2E-5399-410E-B6EA-03EDF9260CED}" presName="iconRect" presStyleLbl="node1" presStyleIdx="2" presStyleCnt="3" custScaleX="110000" custScaleY="11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010125B-65A6-4B38-9702-2C3DF269D8C6}" type="pres">
      <dgm:prSet presAssocID="{19654E2E-5399-410E-B6EA-03EDF9260CED}" presName="spaceRect" presStyleCnt="0"/>
      <dgm:spPr/>
    </dgm:pt>
    <dgm:pt modelId="{161CD543-A472-4D52-86B0-3F78584E5AB1}" type="pres">
      <dgm:prSet presAssocID="{19654E2E-5399-410E-B6EA-03EDF9260CED}" presName="textRect" presStyleLbl="revTx" presStyleIdx="2" presStyleCnt="3">
        <dgm:presLayoutVars>
          <dgm:chMax val="1"/>
          <dgm:chPref val="1"/>
        </dgm:presLayoutVars>
      </dgm:prSet>
      <dgm:spPr/>
    </dgm:pt>
  </dgm:ptLst>
  <dgm:cxnLst>
    <dgm:cxn modelId="{05EC061F-FB22-45B5-8E69-1233D69144C4}" srcId="{BE1BD990-786E-4699-8DFA-B41D6C2F3978}" destId="{3D3171F3-E49A-48F0-AC6F-3879D8B5B8FF}" srcOrd="0" destOrd="0" parTransId="{FAB92E88-51C8-4AE4-8CF8-3BF25D5E2886}" sibTransId="{88B13BFF-C609-491C-8AA3-94F5370F7AA8}"/>
    <dgm:cxn modelId="{6581C42E-2E17-4462-BFCF-F77778BFB467}" type="presOf" srcId="{BE1BD990-786E-4699-8DFA-B41D6C2F3978}" destId="{A11C65B6-7B3D-402C-BA04-89051DF9F8B0}" srcOrd="0" destOrd="0" presId="urn:microsoft.com/office/officeart/2018/2/layout/IconCircleList"/>
    <dgm:cxn modelId="{4E8B2136-EB36-4162-B5C9-C2321E36B1D5}" srcId="{BE1BD990-786E-4699-8DFA-B41D6C2F3978}" destId="{EC57FFB9-D8DC-485E-8AFA-D67BEBD66CE7}" srcOrd="1" destOrd="0" parTransId="{F9994F33-E653-41E3-94E7-9A9BA1A67640}" sibTransId="{F9FC51A2-A8C0-4771-A4EE-3100284F9627}"/>
    <dgm:cxn modelId="{CA8FFA91-D164-4BDC-92E7-15A787352EE8}" type="presOf" srcId="{3D3171F3-E49A-48F0-AC6F-3879D8B5B8FF}" destId="{A39266F5-3FF4-4950-A957-C58873B1BC0E}" srcOrd="0" destOrd="0" presId="urn:microsoft.com/office/officeart/2018/2/layout/IconCircleList"/>
    <dgm:cxn modelId="{E705B9C0-E778-4C98-8A97-1201B2077541}" srcId="{BE1BD990-786E-4699-8DFA-B41D6C2F3978}" destId="{19654E2E-5399-410E-B6EA-03EDF9260CED}" srcOrd="2" destOrd="0" parTransId="{C4F6E795-59E3-42CA-ACB7-D56F86EA3567}" sibTransId="{F39C9CEC-8231-4BDB-8946-FFEC889B121E}"/>
    <dgm:cxn modelId="{3C7B8FC7-F9D0-42FE-A8A0-ECA3BEA4731C}" type="presOf" srcId="{88B13BFF-C609-491C-8AA3-94F5370F7AA8}" destId="{8AE7D87B-9343-4282-A58B-E07E68395F97}" srcOrd="0" destOrd="0" presId="urn:microsoft.com/office/officeart/2018/2/layout/IconCircleList"/>
    <dgm:cxn modelId="{79584AE7-FCEF-4CEC-A00A-03475F977A02}" type="presOf" srcId="{F9FC51A2-A8C0-4771-A4EE-3100284F9627}" destId="{98BC09BF-6D46-4188-87FF-B3457E00E40F}" srcOrd="0" destOrd="0" presId="urn:microsoft.com/office/officeart/2018/2/layout/IconCircleList"/>
    <dgm:cxn modelId="{BC30CFF0-421F-4799-A3A2-ED74EDBFFCE1}" type="presOf" srcId="{EC57FFB9-D8DC-485E-8AFA-D67BEBD66CE7}" destId="{1572AD0D-76AD-4C66-9F1D-04ABA5DFEACF}" srcOrd="0" destOrd="0" presId="urn:microsoft.com/office/officeart/2018/2/layout/IconCircleList"/>
    <dgm:cxn modelId="{8006ADF3-51B5-46EA-812A-830F4865CF62}" type="presOf" srcId="{19654E2E-5399-410E-B6EA-03EDF9260CED}" destId="{161CD543-A472-4D52-86B0-3F78584E5AB1}" srcOrd="0" destOrd="0" presId="urn:microsoft.com/office/officeart/2018/2/layout/IconCircleList"/>
    <dgm:cxn modelId="{2FAC3AC1-33FE-428F-B21C-A2BA71BA11A1}" type="presParOf" srcId="{A11C65B6-7B3D-402C-BA04-89051DF9F8B0}" destId="{B1E0E82C-3E70-41AA-AD42-0E1404FD1F15}" srcOrd="0" destOrd="0" presId="urn:microsoft.com/office/officeart/2018/2/layout/IconCircleList"/>
    <dgm:cxn modelId="{8ECDAF01-4268-451F-B5B5-C8CCE601DB66}" type="presParOf" srcId="{B1E0E82C-3E70-41AA-AD42-0E1404FD1F15}" destId="{B6E501D5-5F78-4BAC-8D30-E03AFCC14CB7}" srcOrd="0" destOrd="0" presId="urn:microsoft.com/office/officeart/2018/2/layout/IconCircleList"/>
    <dgm:cxn modelId="{4FCB4F8D-CE70-4099-AD7F-B626B5789DEA}" type="presParOf" srcId="{B6E501D5-5F78-4BAC-8D30-E03AFCC14CB7}" destId="{F7DEA1C4-7F08-4457-9ACB-11D418B191E8}" srcOrd="0" destOrd="0" presId="urn:microsoft.com/office/officeart/2018/2/layout/IconCircleList"/>
    <dgm:cxn modelId="{A7B3ED9C-8205-43E8-92D4-B74BEF4A373E}" type="presParOf" srcId="{B6E501D5-5F78-4BAC-8D30-E03AFCC14CB7}" destId="{38E31F8B-B0B7-42BA-B341-B5D64F1D5BD1}" srcOrd="1" destOrd="0" presId="urn:microsoft.com/office/officeart/2018/2/layout/IconCircleList"/>
    <dgm:cxn modelId="{7A32D4F4-C99F-4A68-B106-0591006758C4}" type="presParOf" srcId="{B6E501D5-5F78-4BAC-8D30-E03AFCC14CB7}" destId="{A84A0838-9C39-4E86-8BEE-A72B153B267C}" srcOrd="2" destOrd="0" presId="urn:microsoft.com/office/officeart/2018/2/layout/IconCircleList"/>
    <dgm:cxn modelId="{05A591A5-50F7-43D3-BA71-E8C0444F902A}" type="presParOf" srcId="{B6E501D5-5F78-4BAC-8D30-E03AFCC14CB7}" destId="{A39266F5-3FF4-4950-A957-C58873B1BC0E}" srcOrd="3" destOrd="0" presId="urn:microsoft.com/office/officeart/2018/2/layout/IconCircleList"/>
    <dgm:cxn modelId="{6DA9BDCB-C09D-457B-94FD-2A47DCEE6AD0}" type="presParOf" srcId="{B1E0E82C-3E70-41AA-AD42-0E1404FD1F15}" destId="{8AE7D87B-9343-4282-A58B-E07E68395F97}" srcOrd="1" destOrd="0" presId="urn:microsoft.com/office/officeart/2018/2/layout/IconCircleList"/>
    <dgm:cxn modelId="{D31A5E1D-E2A8-4608-A915-F0ACDB4B08B9}" type="presParOf" srcId="{B1E0E82C-3E70-41AA-AD42-0E1404FD1F15}" destId="{AD282B4D-D8D9-49DF-8BEC-7D4707B54875}" srcOrd="2" destOrd="0" presId="urn:microsoft.com/office/officeart/2018/2/layout/IconCircleList"/>
    <dgm:cxn modelId="{7D2559F9-B78E-4ED6-B0EE-F074ADDC9252}" type="presParOf" srcId="{AD282B4D-D8D9-49DF-8BEC-7D4707B54875}" destId="{8DE0A94B-8065-419F-A7C7-4D321119FCCB}" srcOrd="0" destOrd="0" presId="urn:microsoft.com/office/officeart/2018/2/layout/IconCircleList"/>
    <dgm:cxn modelId="{9007BAC5-B232-4FC2-B815-F13179E351CE}" type="presParOf" srcId="{AD282B4D-D8D9-49DF-8BEC-7D4707B54875}" destId="{B7D27F78-BBAB-49D6-A01C-CC792077CA4F}" srcOrd="1" destOrd="0" presId="urn:microsoft.com/office/officeart/2018/2/layout/IconCircleList"/>
    <dgm:cxn modelId="{644BDC16-78CD-4B81-8891-9FE59943F002}" type="presParOf" srcId="{AD282B4D-D8D9-49DF-8BEC-7D4707B54875}" destId="{420591A0-03E8-477F-8C89-0B97453BCCF4}" srcOrd="2" destOrd="0" presId="urn:microsoft.com/office/officeart/2018/2/layout/IconCircleList"/>
    <dgm:cxn modelId="{D52309EA-B738-4DE3-BFEF-06193D3C35B4}" type="presParOf" srcId="{AD282B4D-D8D9-49DF-8BEC-7D4707B54875}" destId="{1572AD0D-76AD-4C66-9F1D-04ABA5DFEACF}" srcOrd="3" destOrd="0" presId="urn:microsoft.com/office/officeart/2018/2/layout/IconCircleList"/>
    <dgm:cxn modelId="{5EAE3B83-05D0-45EC-B6B1-E966AB1243E5}" type="presParOf" srcId="{B1E0E82C-3E70-41AA-AD42-0E1404FD1F15}" destId="{98BC09BF-6D46-4188-87FF-B3457E00E40F}" srcOrd="3" destOrd="0" presId="urn:microsoft.com/office/officeart/2018/2/layout/IconCircleList"/>
    <dgm:cxn modelId="{1260E90E-658F-444C-9488-589B0F6B26D1}" type="presParOf" srcId="{B1E0E82C-3E70-41AA-AD42-0E1404FD1F15}" destId="{34E1DA9A-3061-4CC0-A525-88CB090D5D3C}" srcOrd="4" destOrd="0" presId="urn:microsoft.com/office/officeart/2018/2/layout/IconCircleList"/>
    <dgm:cxn modelId="{EFD74E6C-9FF0-43B8-8BC7-690402091C6F}" type="presParOf" srcId="{34E1DA9A-3061-4CC0-A525-88CB090D5D3C}" destId="{4E019D91-58BB-4ECF-9DBB-9A0C6CB851A4}" srcOrd="0" destOrd="0" presId="urn:microsoft.com/office/officeart/2018/2/layout/IconCircleList"/>
    <dgm:cxn modelId="{A88568CE-175F-47CC-81C4-42193C222CA2}" type="presParOf" srcId="{34E1DA9A-3061-4CC0-A525-88CB090D5D3C}" destId="{5BA36643-17DE-4CF4-B695-26D4A3DC93CD}" srcOrd="1" destOrd="0" presId="urn:microsoft.com/office/officeart/2018/2/layout/IconCircleList"/>
    <dgm:cxn modelId="{2CED4BFE-8611-4F86-8EF8-FFB415344AEB}" type="presParOf" srcId="{34E1DA9A-3061-4CC0-A525-88CB090D5D3C}" destId="{6010125B-65A6-4B38-9702-2C3DF269D8C6}" srcOrd="2" destOrd="0" presId="urn:microsoft.com/office/officeart/2018/2/layout/IconCircleList"/>
    <dgm:cxn modelId="{D9D18E2F-D1A3-478F-9EFE-66CCB12D5141}" type="presParOf" srcId="{34E1DA9A-3061-4CC0-A525-88CB090D5D3C}" destId="{161CD543-A472-4D52-86B0-3F78584E5AB1}"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3F2817-14FA-4392-ABB5-F85B45D2BA08}"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en-US"/>
        </a:p>
      </dgm:t>
    </dgm:pt>
    <dgm:pt modelId="{EC6F4F2E-2CFC-4322-B44F-999C1CC80462}">
      <dgm:prSet custT="1"/>
      <dgm:spPr/>
      <dgm:t>
        <a:bodyPr/>
        <a:lstStyle/>
        <a:p>
          <a:r>
            <a:rPr lang="en-US" sz="1600"/>
            <a:t>Adams-Woodford faces several challenges as he develops his five-year product roadmap</a:t>
          </a:r>
        </a:p>
      </dgm:t>
    </dgm:pt>
    <dgm:pt modelId="{83DB3E1D-3921-4B3D-8D31-7DAA9E39A8FA}" type="parTrans" cxnId="{25CFC2C7-AA24-4B8A-B5E9-14470A854531}">
      <dgm:prSet/>
      <dgm:spPr/>
      <dgm:t>
        <a:bodyPr/>
        <a:lstStyle/>
        <a:p>
          <a:endParaRPr lang="en-US" sz="1600"/>
        </a:p>
      </dgm:t>
    </dgm:pt>
    <dgm:pt modelId="{0402C84C-7C0C-4779-A59F-E9650589CD0B}" type="sibTrans" cxnId="{25CFC2C7-AA24-4B8A-B5E9-14470A854531}">
      <dgm:prSet/>
      <dgm:spPr/>
      <dgm:t>
        <a:bodyPr/>
        <a:lstStyle/>
        <a:p>
          <a:endParaRPr lang="en-US" sz="1600"/>
        </a:p>
      </dgm:t>
    </dgm:pt>
    <dgm:pt modelId="{DB1D5FCD-2810-4BF0-957B-3C11F6D39D3F}">
      <dgm:prSet custT="1"/>
      <dgm:spPr/>
      <dgm:t>
        <a:bodyPr/>
        <a:lstStyle/>
        <a:p>
          <a:r>
            <a:rPr lang="en-US" sz="1600" b="0"/>
            <a:t>Shifting from </a:t>
          </a:r>
        </a:p>
        <a:p>
          <a:r>
            <a:rPr lang="en-US" sz="1600" b="0"/>
            <a:t>Waterfall to Agile</a:t>
          </a:r>
        </a:p>
      </dgm:t>
    </dgm:pt>
    <dgm:pt modelId="{810E33C5-1C5F-44E6-B892-E70D5394ADE0}" type="parTrans" cxnId="{9B3C0851-FCA8-4ABB-956A-814D46698363}">
      <dgm:prSet/>
      <dgm:spPr/>
      <dgm:t>
        <a:bodyPr/>
        <a:lstStyle/>
        <a:p>
          <a:endParaRPr lang="en-US" sz="1600"/>
        </a:p>
      </dgm:t>
    </dgm:pt>
    <dgm:pt modelId="{617F7506-0EBF-4397-87A5-2EC1B6BD8A67}" type="sibTrans" cxnId="{9B3C0851-FCA8-4ABB-956A-814D46698363}">
      <dgm:prSet/>
      <dgm:spPr/>
      <dgm:t>
        <a:bodyPr/>
        <a:lstStyle/>
        <a:p>
          <a:endParaRPr lang="en-US" sz="1600"/>
        </a:p>
      </dgm:t>
    </dgm:pt>
    <dgm:pt modelId="{CC771337-055F-4D9F-82E2-61B6726FA619}">
      <dgm:prSet custT="1"/>
      <dgm:spPr/>
      <dgm:t>
        <a:bodyPr/>
        <a:lstStyle/>
        <a:p>
          <a:r>
            <a:rPr lang="en-US" sz="1600"/>
            <a:t>Reskilling and Team Reversion</a:t>
          </a:r>
        </a:p>
      </dgm:t>
    </dgm:pt>
    <dgm:pt modelId="{DC89A0E1-F02A-425B-9CDD-DDDA5C3DE64F}" type="parTrans" cxnId="{C4AD6D7A-04C3-423E-A9F4-17117BF627FD}">
      <dgm:prSet/>
      <dgm:spPr/>
      <dgm:t>
        <a:bodyPr/>
        <a:lstStyle/>
        <a:p>
          <a:endParaRPr lang="en-US" sz="1600"/>
        </a:p>
      </dgm:t>
    </dgm:pt>
    <dgm:pt modelId="{C28D3825-98F0-4849-82FF-F2D7D704475E}" type="sibTrans" cxnId="{C4AD6D7A-04C3-423E-A9F4-17117BF627FD}">
      <dgm:prSet/>
      <dgm:spPr/>
      <dgm:t>
        <a:bodyPr/>
        <a:lstStyle/>
        <a:p>
          <a:endParaRPr lang="en-US" sz="1600"/>
        </a:p>
      </dgm:t>
    </dgm:pt>
    <dgm:pt modelId="{873B1A67-1D84-48A7-8BD4-A36B9CA46FE5}">
      <dgm:prSet custT="1"/>
      <dgm:spPr/>
      <dgm:t>
        <a:bodyPr/>
        <a:lstStyle/>
        <a:p>
          <a:r>
            <a:rPr lang="en-US" sz="1600"/>
            <a:t>Maintaining Team Motivation</a:t>
          </a:r>
        </a:p>
      </dgm:t>
    </dgm:pt>
    <dgm:pt modelId="{87E7F6A0-E0CF-4816-8FE3-1A8CD7D5897C}" type="parTrans" cxnId="{EC5D59EB-6048-4AF6-BD77-D6F623C1C3C2}">
      <dgm:prSet/>
      <dgm:spPr/>
      <dgm:t>
        <a:bodyPr/>
        <a:lstStyle/>
        <a:p>
          <a:endParaRPr lang="en-US" sz="1600"/>
        </a:p>
      </dgm:t>
    </dgm:pt>
    <dgm:pt modelId="{67FD49BF-A60A-475F-AEDA-96B3C3D9215C}" type="sibTrans" cxnId="{EC5D59EB-6048-4AF6-BD77-D6F623C1C3C2}">
      <dgm:prSet/>
      <dgm:spPr/>
      <dgm:t>
        <a:bodyPr/>
        <a:lstStyle/>
        <a:p>
          <a:endParaRPr lang="en-US" sz="1600"/>
        </a:p>
      </dgm:t>
    </dgm:pt>
    <dgm:pt modelId="{77059D86-1A7E-4AB7-882A-459677BC088D}">
      <dgm:prSet custT="1"/>
      <dgm:spPr/>
      <dgm:t>
        <a:bodyPr/>
        <a:lstStyle/>
        <a:p>
          <a:r>
            <a:rPr lang="en-US" sz="1600"/>
            <a:t>Decision on Agile Methodology</a:t>
          </a:r>
        </a:p>
      </dgm:t>
    </dgm:pt>
    <dgm:pt modelId="{A38737E4-5BF6-4AB0-A6C2-0EC99F7664C6}" type="parTrans" cxnId="{275267FD-8FA4-458F-8CF9-D6048E381DC9}">
      <dgm:prSet/>
      <dgm:spPr/>
      <dgm:t>
        <a:bodyPr/>
        <a:lstStyle/>
        <a:p>
          <a:endParaRPr lang="en-US" sz="1600"/>
        </a:p>
      </dgm:t>
    </dgm:pt>
    <dgm:pt modelId="{47514801-2BAC-47E2-997F-BCE2E449DED8}" type="sibTrans" cxnId="{275267FD-8FA4-458F-8CF9-D6048E381DC9}">
      <dgm:prSet/>
      <dgm:spPr/>
      <dgm:t>
        <a:bodyPr/>
        <a:lstStyle/>
        <a:p>
          <a:endParaRPr lang="en-US" sz="1600"/>
        </a:p>
      </dgm:t>
    </dgm:pt>
    <dgm:pt modelId="{FE3DC6AC-83EC-4BCA-A6E1-9622674C7CC1}" type="pres">
      <dgm:prSet presAssocID="{F53F2817-14FA-4392-ABB5-F85B45D2BA08}" presName="Name0" presStyleCnt="0">
        <dgm:presLayoutVars>
          <dgm:orgChart val="1"/>
          <dgm:chPref val="1"/>
          <dgm:dir/>
          <dgm:animOne val="branch"/>
          <dgm:animLvl val="lvl"/>
          <dgm:resizeHandles/>
        </dgm:presLayoutVars>
      </dgm:prSet>
      <dgm:spPr/>
    </dgm:pt>
    <dgm:pt modelId="{E8D7C0FC-7C45-4599-AE9D-81A4A042CCAC}" type="pres">
      <dgm:prSet presAssocID="{EC6F4F2E-2CFC-4322-B44F-999C1CC80462}" presName="hierRoot1" presStyleCnt="0">
        <dgm:presLayoutVars>
          <dgm:hierBranch val="init"/>
        </dgm:presLayoutVars>
      </dgm:prSet>
      <dgm:spPr/>
    </dgm:pt>
    <dgm:pt modelId="{F2EB0FA4-5243-417D-92BD-9855F5EA97B8}" type="pres">
      <dgm:prSet presAssocID="{EC6F4F2E-2CFC-4322-B44F-999C1CC80462}" presName="rootComposite1" presStyleCnt="0"/>
      <dgm:spPr/>
    </dgm:pt>
    <dgm:pt modelId="{770961CD-0F81-4DB2-BA4E-A81F06FD8FA7}" type="pres">
      <dgm:prSet presAssocID="{EC6F4F2E-2CFC-4322-B44F-999C1CC80462}" presName="rootText1" presStyleLbl="alignAcc1" presStyleIdx="0" presStyleCnt="0" custScaleX="178453">
        <dgm:presLayoutVars>
          <dgm:chPref val="3"/>
        </dgm:presLayoutVars>
      </dgm:prSet>
      <dgm:spPr/>
    </dgm:pt>
    <dgm:pt modelId="{EE9D5A5F-F1C3-4416-8EC6-A37491C7A82D}" type="pres">
      <dgm:prSet presAssocID="{EC6F4F2E-2CFC-4322-B44F-999C1CC80462}" presName="topArc1" presStyleLbl="parChTrans1D1" presStyleIdx="0" presStyleCnt="10"/>
      <dgm:spPr>
        <a:ln>
          <a:solidFill>
            <a:srgbClr val="8A2332"/>
          </a:solidFill>
        </a:ln>
      </dgm:spPr>
    </dgm:pt>
    <dgm:pt modelId="{0E3DCB78-54FF-4E0D-8B6A-196CE15591ED}" type="pres">
      <dgm:prSet presAssocID="{EC6F4F2E-2CFC-4322-B44F-999C1CC80462}" presName="bottomArc1" presStyleLbl="parChTrans1D1" presStyleIdx="1" presStyleCnt="10"/>
      <dgm:spPr>
        <a:noFill/>
        <a:ln>
          <a:solidFill>
            <a:srgbClr val="8A2332"/>
          </a:solidFill>
        </a:ln>
      </dgm:spPr>
    </dgm:pt>
    <dgm:pt modelId="{226D6104-7588-4644-9B83-3E2F83AB2F72}" type="pres">
      <dgm:prSet presAssocID="{EC6F4F2E-2CFC-4322-B44F-999C1CC80462}" presName="topConnNode1" presStyleLbl="node1" presStyleIdx="0" presStyleCnt="0"/>
      <dgm:spPr/>
    </dgm:pt>
    <dgm:pt modelId="{8F298A75-A6D4-4837-BA69-194830124C3F}" type="pres">
      <dgm:prSet presAssocID="{EC6F4F2E-2CFC-4322-B44F-999C1CC80462}" presName="hierChild2" presStyleCnt="0"/>
      <dgm:spPr/>
    </dgm:pt>
    <dgm:pt modelId="{3F7B1841-829A-4850-9825-A9231AA4D8BD}" type="pres">
      <dgm:prSet presAssocID="{810E33C5-1C5F-44E6-B892-E70D5394ADE0}" presName="Name28" presStyleLbl="parChTrans1D2" presStyleIdx="0" presStyleCnt="4"/>
      <dgm:spPr/>
    </dgm:pt>
    <dgm:pt modelId="{27AF4591-085B-4383-80F8-4DA3B0EB6466}" type="pres">
      <dgm:prSet presAssocID="{DB1D5FCD-2810-4BF0-957B-3C11F6D39D3F}" presName="hierRoot2" presStyleCnt="0">
        <dgm:presLayoutVars>
          <dgm:hierBranch val="init"/>
        </dgm:presLayoutVars>
      </dgm:prSet>
      <dgm:spPr/>
    </dgm:pt>
    <dgm:pt modelId="{78DC0F5A-4DB6-4222-8E28-954A297CD125}" type="pres">
      <dgm:prSet presAssocID="{DB1D5FCD-2810-4BF0-957B-3C11F6D39D3F}" presName="rootComposite2" presStyleCnt="0"/>
      <dgm:spPr/>
    </dgm:pt>
    <dgm:pt modelId="{AC71F441-1542-4203-9265-FA1E73818AE8}" type="pres">
      <dgm:prSet presAssocID="{DB1D5FCD-2810-4BF0-957B-3C11F6D39D3F}" presName="rootText2" presStyleLbl="alignAcc1" presStyleIdx="0" presStyleCnt="0">
        <dgm:presLayoutVars>
          <dgm:chPref val="3"/>
        </dgm:presLayoutVars>
      </dgm:prSet>
      <dgm:spPr/>
    </dgm:pt>
    <dgm:pt modelId="{9F090C53-7699-42C1-9DF4-69FD9507C6DD}" type="pres">
      <dgm:prSet presAssocID="{DB1D5FCD-2810-4BF0-957B-3C11F6D39D3F}" presName="topArc2" presStyleLbl="parChTrans1D1" presStyleIdx="2" presStyleCnt="10"/>
      <dgm:spPr>
        <a:ln>
          <a:solidFill>
            <a:srgbClr val="8A2332"/>
          </a:solidFill>
        </a:ln>
      </dgm:spPr>
    </dgm:pt>
    <dgm:pt modelId="{94DDC514-57B3-4DC9-8ECF-85E40429D07D}" type="pres">
      <dgm:prSet presAssocID="{DB1D5FCD-2810-4BF0-957B-3C11F6D39D3F}" presName="bottomArc2" presStyleLbl="parChTrans1D1" presStyleIdx="3" presStyleCnt="10"/>
      <dgm:spPr>
        <a:noFill/>
        <a:ln>
          <a:solidFill>
            <a:srgbClr val="8A2332"/>
          </a:solidFill>
        </a:ln>
      </dgm:spPr>
    </dgm:pt>
    <dgm:pt modelId="{888C10CA-51BB-4CCA-B9ED-8D82B9EFF314}" type="pres">
      <dgm:prSet presAssocID="{DB1D5FCD-2810-4BF0-957B-3C11F6D39D3F}" presName="topConnNode2" presStyleLbl="node2" presStyleIdx="0" presStyleCnt="0"/>
      <dgm:spPr/>
    </dgm:pt>
    <dgm:pt modelId="{B82FAB85-A4B4-4B7E-B7F7-F308AA736C38}" type="pres">
      <dgm:prSet presAssocID="{DB1D5FCD-2810-4BF0-957B-3C11F6D39D3F}" presName="hierChild4" presStyleCnt="0"/>
      <dgm:spPr/>
    </dgm:pt>
    <dgm:pt modelId="{09D45B46-0E00-4D99-815F-4C8DA17D1E3E}" type="pres">
      <dgm:prSet presAssocID="{DB1D5FCD-2810-4BF0-957B-3C11F6D39D3F}" presName="hierChild5" presStyleCnt="0"/>
      <dgm:spPr/>
    </dgm:pt>
    <dgm:pt modelId="{33FABE25-9506-4DB8-BCBC-9AAA9F9939AE}" type="pres">
      <dgm:prSet presAssocID="{DC89A0E1-F02A-425B-9CDD-DDDA5C3DE64F}" presName="Name28" presStyleLbl="parChTrans1D2" presStyleIdx="1" presStyleCnt="4"/>
      <dgm:spPr/>
    </dgm:pt>
    <dgm:pt modelId="{2902D65F-F70C-46B8-B23B-56378007B048}" type="pres">
      <dgm:prSet presAssocID="{CC771337-055F-4D9F-82E2-61B6726FA619}" presName="hierRoot2" presStyleCnt="0">
        <dgm:presLayoutVars>
          <dgm:hierBranch val="init"/>
        </dgm:presLayoutVars>
      </dgm:prSet>
      <dgm:spPr/>
    </dgm:pt>
    <dgm:pt modelId="{75989207-13F7-444D-ACA3-EB3C374B451E}" type="pres">
      <dgm:prSet presAssocID="{CC771337-055F-4D9F-82E2-61B6726FA619}" presName="rootComposite2" presStyleCnt="0"/>
      <dgm:spPr/>
    </dgm:pt>
    <dgm:pt modelId="{9F3BB1F0-E43D-4B6D-B268-B59A243B9BF0}" type="pres">
      <dgm:prSet presAssocID="{CC771337-055F-4D9F-82E2-61B6726FA619}" presName="rootText2" presStyleLbl="alignAcc1" presStyleIdx="0" presStyleCnt="0">
        <dgm:presLayoutVars>
          <dgm:chPref val="3"/>
        </dgm:presLayoutVars>
      </dgm:prSet>
      <dgm:spPr/>
    </dgm:pt>
    <dgm:pt modelId="{4E6F2C0F-596B-4CF6-BD1C-054DF6419C9A}" type="pres">
      <dgm:prSet presAssocID="{CC771337-055F-4D9F-82E2-61B6726FA619}" presName="topArc2" presStyleLbl="parChTrans1D1" presStyleIdx="4" presStyleCnt="10"/>
      <dgm:spPr>
        <a:noFill/>
        <a:ln>
          <a:solidFill>
            <a:srgbClr val="8A2332"/>
          </a:solidFill>
        </a:ln>
      </dgm:spPr>
    </dgm:pt>
    <dgm:pt modelId="{20885AC5-FD75-4AF6-9110-4133084BB3BB}" type="pres">
      <dgm:prSet presAssocID="{CC771337-055F-4D9F-82E2-61B6726FA619}" presName="bottomArc2" presStyleLbl="parChTrans1D1" presStyleIdx="5" presStyleCnt="10"/>
      <dgm:spPr>
        <a:ln>
          <a:solidFill>
            <a:srgbClr val="8A2332"/>
          </a:solidFill>
        </a:ln>
      </dgm:spPr>
    </dgm:pt>
    <dgm:pt modelId="{68A35C60-EB79-49AE-A7CF-7B6EBA171E7F}" type="pres">
      <dgm:prSet presAssocID="{CC771337-055F-4D9F-82E2-61B6726FA619}" presName="topConnNode2" presStyleLbl="node2" presStyleIdx="0" presStyleCnt="0"/>
      <dgm:spPr/>
    </dgm:pt>
    <dgm:pt modelId="{6D6CA406-6C2F-406C-9EBA-D65CF66F49D3}" type="pres">
      <dgm:prSet presAssocID="{CC771337-055F-4D9F-82E2-61B6726FA619}" presName="hierChild4" presStyleCnt="0"/>
      <dgm:spPr/>
    </dgm:pt>
    <dgm:pt modelId="{1297C81F-9186-4097-BDAF-9B439EEE03A3}" type="pres">
      <dgm:prSet presAssocID="{CC771337-055F-4D9F-82E2-61B6726FA619}" presName="hierChild5" presStyleCnt="0"/>
      <dgm:spPr/>
    </dgm:pt>
    <dgm:pt modelId="{0357777B-FEDA-4C5C-BF85-BBED8A5E46D5}" type="pres">
      <dgm:prSet presAssocID="{87E7F6A0-E0CF-4816-8FE3-1A8CD7D5897C}" presName="Name28" presStyleLbl="parChTrans1D2" presStyleIdx="2" presStyleCnt="4"/>
      <dgm:spPr/>
    </dgm:pt>
    <dgm:pt modelId="{A35B6E4B-4301-49E7-9519-1A0941BDD5F9}" type="pres">
      <dgm:prSet presAssocID="{873B1A67-1D84-48A7-8BD4-A36B9CA46FE5}" presName="hierRoot2" presStyleCnt="0">
        <dgm:presLayoutVars>
          <dgm:hierBranch val="init"/>
        </dgm:presLayoutVars>
      </dgm:prSet>
      <dgm:spPr/>
    </dgm:pt>
    <dgm:pt modelId="{FB45B63C-13C6-4667-A733-1811F9E0C822}" type="pres">
      <dgm:prSet presAssocID="{873B1A67-1D84-48A7-8BD4-A36B9CA46FE5}" presName="rootComposite2" presStyleCnt="0"/>
      <dgm:spPr/>
    </dgm:pt>
    <dgm:pt modelId="{14FC2A69-DF80-4EF9-85B1-B4551EDF007A}" type="pres">
      <dgm:prSet presAssocID="{873B1A67-1D84-48A7-8BD4-A36B9CA46FE5}" presName="rootText2" presStyleLbl="alignAcc1" presStyleIdx="0" presStyleCnt="0">
        <dgm:presLayoutVars>
          <dgm:chPref val="3"/>
        </dgm:presLayoutVars>
      </dgm:prSet>
      <dgm:spPr/>
    </dgm:pt>
    <dgm:pt modelId="{9D5D20E4-4B18-44A8-9EF8-76E862683BAE}" type="pres">
      <dgm:prSet presAssocID="{873B1A67-1D84-48A7-8BD4-A36B9CA46FE5}" presName="topArc2" presStyleLbl="parChTrans1D1" presStyleIdx="6" presStyleCnt="10"/>
      <dgm:spPr>
        <a:noFill/>
        <a:ln>
          <a:solidFill>
            <a:srgbClr val="8A2332"/>
          </a:solidFill>
        </a:ln>
      </dgm:spPr>
    </dgm:pt>
    <dgm:pt modelId="{1B9392FE-DE69-4755-AF6C-5EF3B12A8C52}" type="pres">
      <dgm:prSet presAssocID="{873B1A67-1D84-48A7-8BD4-A36B9CA46FE5}" presName="bottomArc2" presStyleLbl="parChTrans1D1" presStyleIdx="7" presStyleCnt="10"/>
      <dgm:spPr>
        <a:ln>
          <a:solidFill>
            <a:srgbClr val="8A2332"/>
          </a:solidFill>
        </a:ln>
      </dgm:spPr>
    </dgm:pt>
    <dgm:pt modelId="{6F3AC580-7AE5-4321-9F7A-FBCEEC1AE49B}" type="pres">
      <dgm:prSet presAssocID="{873B1A67-1D84-48A7-8BD4-A36B9CA46FE5}" presName="topConnNode2" presStyleLbl="node2" presStyleIdx="0" presStyleCnt="0"/>
      <dgm:spPr/>
    </dgm:pt>
    <dgm:pt modelId="{39FDCC61-061C-40F2-8D26-267EF5E56EC6}" type="pres">
      <dgm:prSet presAssocID="{873B1A67-1D84-48A7-8BD4-A36B9CA46FE5}" presName="hierChild4" presStyleCnt="0"/>
      <dgm:spPr/>
    </dgm:pt>
    <dgm:pt modelId="{8C426A0A-9D19-43D8-B510-28E6D58C3708}" type="pres">
      <dgm:prSet presAssocID="{873B1A67-1D84-48A7-8BD4-A36B9CA46FE5}" presName="hierChild5" presStyleCnt="0"/>
      <dgm:spPr/>
    </dgm:pt>
    <dgm:pt modelId="{D95F4067-AAE6-485F-A748-B29CF8C7BCBB}" type="pres">
      <dgm:prSet presAssocID="{A38737E4-5BF6-4AB0-A6C2-0EC99F7664C6}" presName="Name28" presStyleLbl="parChTrans1D2" presStyleIdx="3" presStyleCnt="4"/>
      <dgm:spPr/>
    </dgm:pt>
    <dgm:pt modelId="{B99D0F25-2783-4C72-9833-B80B1ACBE5FD}" type="pres">
      <dgm:prSet presAssocID="{77059D86-1A7E-4AB7-882A-459677BC088D}" presName="hierRoot2" presStyleCnt="0">
        <dgm:presLayoutVars>
          <dgm:hierBranch val="init"/>
        </dgm:presLayoutVars>
      </dgm:prSet>
      <dgm:spPr/>
    </dgm:pt>
    <dgm:pt modelId="{F0433380-C5E0-435E-AC0B-6822158C1A2F}" type="pres">
      <dgm:prSet presAssocID="{77059D86-1A7E-4AB7-882A-459677BC088D}" presName="rootComposite2" presStyleCnt="0"/>
      <dgm:spPr/>
    </dgm:pt>
    <dgm:pt modelId="{5A0AC7A2-CBBF-4C14-B8A1-F8E6D6EBDAB3}" type="pres">
      <dgm:prSet presAssocID="{77059D86-1A7E-4AB7-882A-459677BC088D}" presName="rootText2" presStyleLbl="alignAcc1" presStyleIdx="0" presStyleCnt="0">
        <dgm:presLayoutVars>
          <dgm:chPref val="3"/>
        </dgm:presLayoutVars>
      </dgm:prSet>
      <dgm:spPr/>
    </dgm:pt>
    <dgm:pt modelId="{77F8CDEC-AB87-4EED-AC2D-AD27C1A2DFE4}" type="pres">
      <dgm:prSet presAssocID="{77059D86-1A7E-4AB7-882A-459677BC088D}" presName="topArc2" presStyleLbl="parChTrans1D1" presStyleIdx="8" presStyleCnt="10"/>
      <dgm:spPr>
        <a:noFill/>
        <a:ln>
          <a:solidFill>
            <a:srgbClr val="8A2332"/>
          </a:solidFill>
        </a:ln>
      </dgm:spPr>
    </dgm:pt>
    <dgm:pt modelId="{9FDEC0C1-80DE-419E-9AD3-3C49B8C3A276}" type="pres">
      <dgm:prSet presAssocID="{77059D86-1A7E-4AB7-882A-459677BC088D}" presName="bottomArc2" presStyleLbl="parChTrans1D1" presStyleIdx="9" presStyleCnt="10"/>
      <dgm:spPr>
        <a:ln>
          <a:solidFill>
            <a:srgbClr val="8A2332"/>
          </a:solidFill>
        </a:ln>
      </dgm:spPr>
    </dgm:pt>
    <dgm:pt modelId="{A74AF660-954F-40BE-A05B-7B102E451A56}" type="pres">
      <dgm:prSet presAssocID="{77059D86-1A7E-4AB7-882A-459677BC088D}" presName="topConnNode2" presStyleLbl="node2" presStyleIdx="0" presStyleCnt="0"/>
      <dgm:spPr/>
    </dgm:pt>
    <dgm:pt modelId="{C0029434-8ACE-4AB9-B22E-C9AA74555E3E}" type="pres">
      <dgm:prSet presAssocID="{77059D86-1A7E-4AB7-882A-459677BC088D}" presName="hierChild4" presStyleCnt="0"/>
      <dgm:spPr/>
    </dgm:pt>
    <dgm:pt modelId="{D55E58ED-FC2F-4E2F-9C61-20BE996C469A}" type="pres">
      <dgm:prSet presAssocID="{77059D86-1A7E-4AB7-882A-459677BC088D}" presName="hierChild5" presStyleCnt="0"/>
      <dgm:spPr/>
    </dgm:pt>
    <dgm:pt modelId="{64180615-5837-479D-A3F6-258A70A262CB}" type="pres">
      <dgm:prSet presAssocID="{EC6F4F2E-2CFC-4322-B44F-999C1CC80462}" presName="hierChild3" presStyleCnt="0"/>
      <dgm:spPr/>
    </dgm:pt>
  </dgm:ptLst>
  <dgm:cxnLst>
    <dgm:cxn modelId="{FD0AA522-1565-4BD4-BC9A-66F0A0BC1687}" type="presOf" srcId="{DC89A0E1-F02A-425B-9CDD-DDDA5C3DE64F}" destId="{33FABE25-9506-4DB8-BCBC-9AAA9F9939AE}" srcOrd="0" destOrd="0" presId="urn:microsoft.com/office/officeart/2008/layout/HalfCircleOrganizationChart"/>
    <dgm:cxn modelId="{0301AC3A-49BD-41AB-AE2D-066923B77BB8}" type="presOf" srcId="{EC6F4F2E-2CFC-4322-B44F-999C1CC80462}" destId="{226D6104-7588-4644-9B83-3E2F83AB2F72}" srcOrd="1" destOrd="0" presId="urn:microsoft.com/office/officeart/2008/layout/HalfCircleOrganizationChart"/>
    <dgm:cxn modelId="{5B17E942-3DB1-4812-93AC-8B088A73E0E4}" type="presOf" srcId="{CC771337-055F-4D9F-82E2-61B6726FA619}" destId="{9F3BB1F0-E43D-4B6D-B268-B59A243B9BF0}" srcOrd="0" destOrd="0" presId="urn:microsoft.com/office/officeart/2008/layout/HalfCircleOrganizationChart"/>
    <dgm:cxn modelId="{72A29568-9BCB-4ED9-949A-276DFDD00B50}" type="presOf" srcId="{810E33C5-1C5F-44E6-B892-E70D5394ADE0}" destId="{3F7B1841-829A-4850-9825-A9231AA4D8BD}" srcOrd="0" destOrd="0" presId="urn:microsoft.com/office/officeart/2008/layout/HalfCircleOrganizationChart"/>
    <dgm:cxn modelId="{5DF0956E-3BF1-4856-AEFF-20EF970CA2AD}" type="presOf" srcId="{DB1D5FCD-2810-4BF0-957B-3C11F6D39D3F}" destId="{888C10CA-51BB-4CCA-B9ED-8D82B9EFF314}" srcOrd="1" destOrd="0" presId="urn:microsoft.com/office/officeart/2008/layout/HalfCircleOrganizationChart"/>
    <dgm:cxn modelId="{9B3C0851-FCA8-4ABB-956A-814D46698363}" srcId="{EC6F4F2E-2CFC-4322-B44F-999C1CC80462}" destId="{DB1D5FCD-2810-4BF0-957B-3C11F6D39D3F}" srcOrd="0" destOrd="0" parTransId="{810E33C5-1C5F-44E6-B892-E70D5394ADE0}" sibTransId="{617F7506-0EBF-4397-87A5-2EC1B6BD8A67}"/>
    <dgm:cxn modelId="{19809B55-6D0F-41AC-8B1D-1E6B5A1549ED}" type="presOf" srcId="{CC771337-055F-4D9F-82E2-61B6726FA619}" destId="{68A35C60-EB79-49AE-A7CF-7B6EBA171E7F}" srcOrd="1" destOrd="0" presId="urn:microsoft.com/office/officeart/2008/layout/HalfCircleOrganizationChart"/>
    <dgm:cxn modelId="{C4AD6D7A-04C3-423E-A9F4-17117BF627FD}" srcId="{EC6F4F2E-2CFC-4322-B44F-999C1CC80462}" destId="{CC771337-055F-4D9F-82E2-61B6726FA619}" srcOrd="1" destOrd="0" parTransId="{DC89A0E1-F02A-425B-9CDD-DDDA5C3DE64F}" sibTransId="{C28D3825-98F0-4849-82FF-F2D7D704475E}"/>
    <dgm:cxn modelId="{9F4E237C-73AC-4461-BBAF-07A4E62E3AE7}" type="presOf" srcId="{873B1A67-1D84-48A7-8BD4-A36B9CA46FE5}" destId="{6F3AC580-7AE5-4321-9F7A-FBCEEC1AE49B}" srcOrd="1" destOrd="0" presId="urn:microsoft.com/office/officeart/2008/layout/HalfCircleOrganizationChart"/>
    <dgm:cxn modelId="{F76FDA7D-076E-4B64-8FF7-AC9EE3C92E5C}" type="presOf" srcId="{77059D86-1A7E-4AB7-882A-459677BC088D}" destId="{A74AF660-954F-40BE-A05B-7B102E451A56}" srcOrd="1" destOrd="0" presId="urn:microsoft.com/office/officeart/2008/layout/HalfCircleOrganizationChart"/>
    <dgm:cxn modelId="{BA354194-9653-4655-8056-4B3179A500AF}" type="presOf" srcId="{DB1D5FCD-2810-4BF0-957B-3C11F6D39D3F}" destId="{AC71F441-1542-4203-9265-FA1E73818AE8}" srcOrd="0" destOrd="0" presId="urn:microsoft.com/office/officeart/2008/layout/HalfCircleOrganizationChart"/>
    <dgm:cxn modelId="{2E2985A1-5C63-4D12-821A-7A1194878BFA}" type="presOf" srcId="{873B1A67-1D84-48A7-8BD4-A36B9CA46FE5}" destId="{14FC2A69-DF80-4EF9-85B1-B4551EDF007A}" srcOrd="0" destOrd="0" presId="urn:microsoft.com/office/officeart/2008/layout/HalfCircleOrganizationChart"/>
    <dgm:cxn modelId="{56AA97A5-0247-457F-B7C1-84F9C3A6BF26}" type="presOf" srcId="{77059D86-1A7E-4AB7-882A-459677BC088D}" destId="{5A0AC7A2-CBBF-4C14-B8A1-F8E6D6EBDAB3}" srcOrd="0" destOrd="0" presId="urn:microsoft.com/office/officeart/2008/layout/HalfCircleOrganizationChart"/>
    <dgm:cxn modelId="{CE0168AF-C5E0-41B4-8EA2-71AD1EA7317A}" type="presOf" srcId="{EC6F4F2E-2CFC-4322-B44F-999C1CC80462}" destId="{770961CD-0F81-4DB2-BA4E-A81F06FD8FA7}" srcOrd="0" destOrd="0" presId="urn:microsoft.com/office/officeart/2008/layout/HalfCircleOrganizationChart"/>
    <dgm:cxn modelId="{25CFC2C7-AA24-4B8A-B5E9-14470A854531}" srcId="{F53F2817-14FA-4392-ABB5-F85B45D2BA08}" destId="{EC6F4F2E-2CFC-4322-B44F-999C1CC80462}" srcOrd="0" destOrd="0" parTransId="{83DB3E1D-3921-4B3D-8D31-7DAA9E39A8FA}" sibTransId="{0402C84C-7C0C-4779-A59F-E9650589CD0B}"/>
    <dgm:cxn modelId="{71DB79CA-E7B9-4181-8B7F-2B365FDDAD98}" type="presOf" srcId="{A38737E4-5BF6-4AB0-A6C2-0EC99F7664C6}" destId="{D95F4067-AAE6-485F-A748-B29CF8C7BCBB}" srcOrd="0" destOrd="0" presId="urn:microsoft.com/office/officeart/2008/layout/HalfCircleOrganizationChart"/>
    <dgm:cxn modelId="{3EB4A1D0-BD15-4232-A99B-C776077F2377}" type="presOf" srcId="{87E7F6A0-E0CF-4816-8FE3-1A8CD7D5897C}" destId="{0357777B-FEDA-4C5C-BF85-BBED8A5E46D5}" srcOrd="0" destOrd="0" presId="urn:microsoft.com/office/officeart/2008/layout/HalfCircleOrganizationChart"/>
    <dgm:cxn modelId="{D1F08AE0-B9AD-4046-8F4D-73E3B9724565}" type="presOf" srcId="{F53F2817-14FA-4392-ABB5-F85B45D2BA08}" destId="{FE3DC6AC-83EC-4BCA-A6E1-9622674C7CC1}" srcOrd="0" destOrd="0" presId="urn:microsoft.com/office/officeart/2008/layout/HalfCircleOrganizationChart"/>
    <dgm:cxn modelId="{EC5D59EB-6048-4AF6-BD77-D6F623C1C3C2}" srcId="{EC6F4F2E-2CFC-4322-B44F-999C1CC80462}" destId="{873B1A67-1D84-48A7-8BD4-A36B9CA46FE5}" srcOrd="2" destOrd="0" parTransId="{87E7F6A0-E0CF-4816-8FE3-1A8CD7D5897C}" sibTransId="{67FD49BF-A60A-475F-AEDA-96B3C3D9215C}"/>
    <dgm:cxn modelId="{275267FD-8FA4-458F-8CF9-D6048E381DC9}" srcId="{EC6F4F2E-2CFC-4322-B44F-999C1CC80462}" destId="{77059D86-1A7E-4AB7-882A-459677BC088D}" srcOrd="3" destOrd="0" parTransId="{A38737E4-5BF6-4AB0-A6C2-0EC99F7664C6}" sibTransId="{47514801-2BAC-47E2-997F-BCE2E449DED8}"/>
    <dgm:cxn modelId="{80C018EF-EFB8-4C96-9AA5-E653D93B298E}" type="presParOf" srcId="{FE3DC6AC-83EC-4BCA-A6E1-9622674C7CC1}" destId="{E8D7C0FC-7C45-4599-AE9D-81A4A042CCAC}" srcOrd="0" destOrd="0" presId="urn:microsoft.com/office/officeart/2008/layout/HalfCircleOrganizationChart"/>
    <dgm:cxn modelId="{1CCED442-C58D-4BA3-8A24-928464070FFF}" type="presParOf" srcId="{E8D7C0FC-7C45-4599-AE9D-81A4A042CCAC}" destId="{F2EB0FA4-5243-417D-92BD-9855F5EA97B8}" srcOrd="0" destOrd="0" presId="urn:microsoft.com/office/officeart/2008/layout/HalfCircleOrganizationChart"/>
    <dgm:cxn modelId="{D7F35C8B-DAB4-4942-B0F3-F8C6545BD4D5}" type="presParOf" srcId="{F2EB0FA4-5243-417D-92BD-9855F5EA97B8}" destId="{770961CD-0F81-4DB2-BA4E-A81F06FD8FA7}" srcOrd="0" destOrd="0" presId="urn:microsoft.com/office/officeart/2008/layout/HalfCircleOrganizationChart"/>
    <dgm:cxn modelId="{66B31FBB-285F-409E-9214-3B991DDE5806}" type="presParOf" srcId="{F2EB0FA4-5243-417D-92BD-9855F5EA97B8}" destId="{EE9D5A5F-F1C3-4416-8EC6-A37491C7A82D}" srcOrd="1" destOrd="0" presId="urn:microsoft.com/office/officeart/2008/layout/HalfCircleOrganizationChart"/>
    <dgm:cxn modelId="{26B419C6-D4B5-4035-A8D5-87CAC5DCAA8D}" type="presParOf" srcId="{F2EB0FA4-5243-417D-92BD-9855F5EA97B8}" destId="{0E3DCB78-54FF-4E0D-8B6A-196CE15591ED}" srcOrd="2" destOrd="0" presId="urn:microsoft.com/office/officeart/2008/layout/HalfCircleOrganizationChart"/>
    <dgm:cxn modelId="{8219EEA4-DE73-41F3-8FA0-1404F9037DC0}" type="presParOf" srcId="{F2EB0FA4-5243-417D-92BD-9855F5EA97B8}" destId="{226D6104-7588-4644-9B83-3E2F83AB2F72}" srcOrd="3" destOrd="0" presId="urn:microsoft.com/office/officeart/2008/layout/HalfCircleOrganizationChart"/>
    <dgm:cxn modelId="{6A5FDCFB-8456-42E8-A847-52D56BCB6FC2}" type="presParOf" srcId="{E8D7C0FC-7C45-4599-AE9D-81A4A042CCAC}" destId="{8F298A75-A6D4-4837-BA69-194830124C3F}" srcOrd="1" destOrd="0" presId="urn:microsoft.com/office/officeart/2008/layout/HalfCircleOrganizationChart"/>
    <dgm:cxn modelId="{7576D3B4-2F7F-4C44-ADAA-A7E8F2F36655}" type="presParOf" srcId="{8F298A75-A6D4-4837-BA69-194830124C3F}" destId="{3F7B1841-829A-4850-9825-A9231AA4D8BD}" srcOrd="0" destOrd="0" presId="urn:microsoft.com/office/officeart/2008/layout/HalfCircleOrganizationChart"/>
    <dgm:cxn modelId="{C7B616AB-8F45-4751-A4C8-255E2A9B9C4C}" type="presParOf" srcId="{8F298A75-A6D4-4837-BA69-194830124C3F}" destId="{27AF4591-085B-4383-80F8-4DA3B0EB6466}" srcOrd="1" destOrd="0" presId="urn:microsoft.com/office/officeart/2008/layout/HalfCircleOrganizationChart"/>
    <dgm:cxn modelId="{8F680C26-DC36-444F-8DEE-0E98A03AD514}" type="presParOf" srcId="{27AF4591-085B-4383-80F8-4DA3B0EB6466}" destId="{78DC0F5A-4DB6-4222-8E28-954A297CD125}" srcOrd="0" destOrd="0" presId="urn:microsoft.com/office/officeart/2008/layout/HalfCircleOrganizationChart"/>
    <dgm:cxn modelId="{A4484839-0DCA-468A-A38B-DEA88C3667D8}" type="presParOf" srcId="{78DC0F5A-4DB6-4222-8E28-954A297CD125}" destId="{AC71F441-1542-4203-9265-FA1E73818AE8}" srcOrd="0" destOrd="0" presId="urn:microsoft.com/office/officeart/2008/layout/HalfCircleOrganizationChart"/>
    <dgm:cxn modelId="{C51CF3E6-BEBB-4096-8D3A-4021BED4B033}" type="presParOf" srcId="{78DC0F5A-4DB6-4222-8E28-954A297CD125}" destId="{9F090C53-7699-42C1-9DF4-69FD9507C6DD}" srcOrd="1" destOrd="0" presId="urn:microsoft.com/office/officeart/2008/layout/HalfCircleOrganizationChart"/>
    <dgm:cxn modelId="{62DE9775-9B8E-4CD3-ABA6-C33E603B9878}" type="presParOf" srcId="{78DC0F5A-4DB6-4222-8E28-954A297CD125}" destId="{94DDC514-57B3-4DC9-8ECF-85E40429D07D}" srcOrd="2" destOrd="0" presId="urn:microsoft.com/office/officeart/2008/layout/HalfCircleOrganizationChart"/>
    <dgm:cxn modelId="{45A131D6-1DC5-4AD5-A354-F3977A093EBC}" type="presParOf" srcId="{78DC0F5A-4DB6-4222-8E28-954A297CD125}" destId="{888C10CA-51BB-4CCA-B9ED-8D82B9EFF314}" srcOrd="3" destOrd="0" presId="urn:microsoft.com/office/officeart/2008/layout/HalfCircleOrganizationChart"/>
    <dgm:cxn modelId="{846DED40-5907-42B7-83AC-AD8390BA8296}" type="presParOf" srcId="{27AF4591-085B-4383-80F8-4DA3B0EB6466}" destId="{B82FAB85-A4B4-4B7E-B7F7-F308AA736C38}" srcOrd="1" destOrd="0" presId="urn:microsoft.com/office/officeart/2008/layout/HalfCircleOrganizationChart"/>
    <dgm:cxn modelId="{5A84568E-C8E0-40AA-8E06-81434E682785}" type="presParOf" srcId="{27AF4591-085B-4383-80F8-4DA3B0EB6466}" destId="{09D45B46-0E00-4D99-815F-4C8DA17D1E3E}" srcOrd="2" destOrd="0" presId="urn:microsoft.com/office/officeart/2008/layout/HalfCircleOrganizationChart"/>
    <dgm:cxn modelId="{D39601B6-ABF0-4025-9396-06FF44F07C68}" type="presParOf" srcId="{8F298A75-A6D4-4837-BA69-194830124C3F}" destId="{33FABE25-9506-4DB8-BCBC-9AAA9F9939AE}" srcOrd="2" destOrd="0" presId="urn:microsoft.com/office/officeart/2008/layout/HalfCircleOrganizationChart"/>
    <dgm:cxn modelId="{C21ED170-202D-4E45-93D9-1C5EAD4247F1}" type="presParOf" srcId="{8F298A75-A6D4-4837-BA69-194830124C3F}" destId="{2902D65F-F70C-46B8-B23B-56378007B048}" srcOrd="3" destOrd="0" presId="urn:microsoft.com/office/officeart/2008/layout/HalfCircleOrganizationChart"/>
    <dgm:cxn modelId="{26A58210-25CA-473F-AA5C-9EE9E7F0BFD9}" type="presParOf" srcId="{2902D65F-F70C-46B8-B23B-56378007B048}" destId="{75989207-13F7-444D-ACA3-EB3C374B451E}" srcOrd="0" destOrd="0" presId="urn:microsoft.com/office/officeart/2008/layout/HalfCircleOrganizationChart"/>
    <dgm:cxn modelId="{A14E1517-2C21-4EBD-92CD-A23FDB0F9B49}" type="presParOf" srcId="{75989207-13F7-444D-ACA3-EB3C374B451E}" destId="{9F3BB1F0-E43D-4B6D-B268-B59A243B9BF0}" srcOrd="0" destOrd="0" presId="urn:microsoft.com/office/officeart/2008/layout/HalfCircleOrganizationChart"/>
    <dgm:cxn modelId="{4FFCC6A1-520D-416C-AA1B-989909B415C3}" type="presParOf" srcId="{75989207-13F7-444D-ACA3-EB3C374B451E}" destId="{4E6F2C0F-596B-4CF6-BD1C-054DF6419C9A}" srcOrd="1" destOrd="0" presId="urn:microsoft.com/office/officeart/2008/layout/HalfCircleOrganizationChart"/>
    <dgm:cxn modelId="{0CA73BA1-D6AF-4349-B835-C47411D0AEC2}" type="presParOf" srcId="{75989207-13F7-444D-ACA3-EB3C374B451E}" destId="{20885AC5-FD75-4AF6-9110-4133084BB3BB}" srcOrd="2" destOrd="0" presId="urn:microsoft.com/office/officeart/2008/layout/HalfCircleOrganizationChart"/>
    <dgm:cxn modelId="{E3899D85-297E-4353-8214-336B138940FF}" type="presParOf" srcId="{75989207-13F7-444D-ACA3-EB3C374B451E}" destId="{68A35C60-EB79-49AE-A7CF-7B6EBA171E7F}" srcOrd="3" destOrd="0" presId="urn:microsoft.com/office/officeart/2008/layout/HalfCircleOrganizationChart"/>
    <dgm:cxn modelId="{3DB99B1D-3A0E-48F7-96C1-F27A04D8A0AB}" type="presParOf" srcId="{2902D65F-F70C-46B8-B23B-56378007B048}" destId="{6D6CA406-6C2F-406C-9EBA-D65CF66F49D3}" srcOrd="1" destOrd="0" presId="urn:microsoft.com/office/officeart/2008/layout/HalfCircleOrganizationChart"/>
    <dgm:cxn modelId="{E64B796B-1DC9-4859-9DCA-9B2DDB5E90BA}" type="presParOf" srcId="{2902D65F-F70C-46B8-B23B-56378007B048}" destId="{1297C81F-9186-4097-BDAF-9B439EEE03A3}" srcOrd="2" destOrd="0" presId="urn:microsoft.com/office/officeart/2008/layout/HalfCircleOrganizationChart"/>
    <dgm:cxn modelId="{F7C5E80F-6329-4C9D-9A10-73B1D4187AF4}" type="presParOf" srcId="{8F298A75-A6D4-4837-BA69-194830124C3F}" destId="{0357777B-FEDA-4C5C-BF85-BBED8A5E46D5}" srcOrd="4" destOrd="0" presId="urn:microsoft.com/office/officeart/2008/layout/HalfCircleOrganizationChart"/>
    <dgm:cxn modelId="{34B151D3-CF63-4083-A939-CE25EDF6926D}" type="presParOf" srcId="{8F298A75-A6D4-4837-BA69-194830124C3F}" destId="{A35B6E4B-4301-49E7-9519-1A0941BDD5F9}" srcOrd="5" destOrd="0" presId="urn:microsoft.com/office/officeart/2008/layout/HalfCircleOrganizationChart"/>
    <dgm:cxn modelId="{808278CE-5D14-466B-9DB6-DF15DFD5CD00}" type="presParOf" srcId="{A35B6E4B-4301-49E7-9519-1A0941BDD5F9}" destId="{FB45B63C-13C6-4667-A733-1811F9E0C822}" srcOrd="0" destOrd="0" presId="urn:microsoft.com/office/officeart/2008/layout/HalfCircleOrganizationChart"/>
    <dgm:cxn modelId="{50C973F5-B15D-4E76-8DA4-6E1F36A461D8}" type="presParOf" srcId="{FB45B63C-13C6-4667-A733-1811F9E0C822}" destId="{14FC2A69-DF80-4EF9-85B1-B4551EDF007A}" srcOrd="0" destOrd="0" presId="urn:microsoft.com/office/officeart/2008/layout/HalfCircleOrganizationChart"/>
    <dgm:cxn modelId="{E9FEF25B-2E78-4F6C-9B62-4007D2413E07}" type="presParOf" srcId="{FB45B63C-13C6-4667-A733-1811F9E0C822}" destId="{9D5D20E4-4B18-44A8-9EF8-76E862683BAE}" srcOrd="1" destOrd="0" presId="urn:microsoft.com/office/officeart/2008/layout/HalfCircleOrganizationChart"/>
    <dgm:cxn modelId="{6A9ACF03-09D3-4B68-AB1A-2AFB5256AEBD}" type="presParOf" srcId="{FB45B63C-13C6-4667-A733-1811F9E0C822}" destId="{1B9392FE-DE69-4755-AF6C-5EF3B12A8C52}" srcOrd="2" destOrd="0" presId="urn:microsoft.com/office/officeart/2008/layout/HalfCircleOrganizationChart"/>
    <dgm:cxn modelId="{A593AB91-40D3-4A7B-BE51-462FE3234C82}" type="presParOf" srcId="{FB45B63C-13C6-4667-A733-1811F9E0C822}" destId="{6F3AC580-7AE5-4321-9F7A-FBCEEC1AE49B}" srcOrd="3" destOrd="0" presId="urn:microsoft.com/office/officeart/2008/layout/HalfCircleOrganizationChart"/>
    <dgm:cxn modelId="{2E834621-F11D-4403-91C4-ADA5989E7760}" type="presParOf" srcId="{A35B6E4B-4301-49E7-9519-1A0941BDD5F9}" destId="{39FDCC61-061C-40F2-8D26-267EF5E56EC6}" srcOrd="1" destOrd="0" presId="urn:microsoft.com/office/officeart/2008/layout/HalfCircleOrganizationChart"/>
    <dgm:cxn modelId="{E67F0D93-B3FD-468B-97C1-271D2530B800}" type="presParOf" srcId="{A35B6E4B-4301-49E7-9519-1A0941BDD5F9}" destId="{8C426A0A-9D19-43D8-B510-28E6D58C3708}" srcOrd="2" destOrd="0" presId="urn:microsoft.com/office/officeart/2008/layout/HalfCircleOrganizationChart"/>
    <dgm:cxn modelId="{5B97938C-20DE-46FC-9B53-A54A3A5AEE9C}" type="presParOf" srcId="{8F298A75-A6D4-4837-BA69-194830124C3F}" destId="{D95F4067-AAE6-485F-A748-B29CF8C7BCBB}" srcOrd="6" destOrd="0" presId="urn:microsoft.com/office/officeart/2008/layout/HalfCircleOrganizationChart"/>
    <dgm:cxn modelId="{77DCC1D0-567B-4BCD-A15B-120EE8922F2E}" type="presParOf" srcId="{8F298A75-A6D4-4837-BA69-194830124C3F}" destId="{B99D0F25-2783-4C72-9833-B80B1ACBE5FD}" srcOrd="7" destOrd="0" presId="urn:microsoft.com/office/officeart/2008/layout/HalfCircleOrganizationChart"/>
    <dgm:cxn modelId="{428E1B31-320B-492E-8292-D404CBA6DFAF}" type="presParOf" srcId="{B99D0F25-2783-4C72-9833-B80B1ACBE5FD}" destId="{F0433380-C5E0-435E-AC0B-6822158C1A2F}" srcOrd="0" destOrd="0" presId="urn:microsoft.com/office/officeart/2008/layout/HalfCircleOrganizationChart"/>
    <dgm:cxn modelId="{BE9F3DED-3C62-4B65-B09F-9A65B165AEE0}" type="presParOf" srcId="{F0433380-C5E0-435E-AC0B-6822158C1A2F}" destId="{5A0AC7A2-CBBF-4C14-B8A1-F8E6D6EBDAB3}" srcOrd="0" destOrd="0" presId="urn:microsoft.com/office/officeart/2008/layout/HalfCircleOrganizationChart"/>
    <dgm:cxn modelId="{F2040950-075E-43FF-A642-238BF75A9A39}" type="presParOf" srcId="{F0433380-C5E0-435E-AC0B-6822158C1A2F}" destId="{77F8CDEC-AB87-4EED-AC2D-AD27C1A2DFE4}" srcOrd="1" destOrd="0" presId="urn:microsoft.com/office/officeart/2008/layout/HalfCircleOrganizationChart"/>
    <dgm:cxn modelId="{316DF5F3-06EC-4E1E-809C-CE7764A33C3B}" type="presParOf" srcId="{F0433380-C5E0-435E-AC0B-6822158C1A2F}" destId="{9FDEC0C1-80DE-419E-9AD3-3C49B8C3A276}" srcOrd="2" destOrd="0" presId="urn:microsoft.com/office/officeart/2008/layout/HalfCircleOrganizationChart"/>
    <dgm:cxn modelId="{79613B6D-D90F-4284-BE65-A25EB6AC9CCA}" type="presParOf" srcId="{F0433380-C5E0-435E-AC0B-6822158C1A2F}" destId="{A74AF660-954F-40BE-A05B-7B102E451A56}" srcOrd="3" destOrd="0" presId="urn:microsoft.com/office/officeart/2008/layout/HalfCircleOrganizationChart"/>
    <dgm:cxn modelId="{6FE383DB-47ED-4740-AABF-E3A4616160CC}" type="presParOf" srcId="{B99D0F25-2783-4C72-9833-B80B1ACBE5FD}" destId="{C0029434-8ACE-4AB9-B22E-C9AA74555E3E}" srcOrd="1" destOrd="0" presId="urn:microsoft.com/office/officeart/2008/layout/HalfCircleOrganizationChart"/>
    <dgm:cxn modelId="{5E82B89C-EBCC-42AF-BA18-39635D9457EE}" type="presParOf" srcId="{B99D0F25-2783-4C72-9833-B80B1ACBE5FD}" destId="{D55E58ED-FC2F-4E2F-9C61-20BE996C469A}" srcOrd="2" destOrd="0" presId="urn:microsoft.com/office/officeart/2008/layout/HalfCircleOrganizationChart"/>
    <dgm:cxn modelId="{4328694C-125A-4085-AD64-AC404C78DC48}" type="presParOf" srcId="{E8D7C0FC-7C45-4599-AE9D-81A4A042CCAC}" destId="{64180615-5837-479D-A3F6-258A70A262CB}"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0D3D60-F708-4AC3-8214-336C6F86C0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6EE2F3-4252-4B72-AE93-64C85074A081}">
      <dgm:prSet/>
      <dgm:spPr/>
      <dgm:t>
        <a:bodyPr/>
        <a:lstStyle/>
        <a:p>
          <a:pPr>
            <a:lnSpc>
              <a:spcPct val="100000"/>
            </a:lnSpc>
          </a:pPr>
          <a:r>
            <a:rPr lang="en-US" b="1"/>
            <a:t>Methodology </a:t>
          </a:r>
          <a:r>
            <a:rPr lang="en-US" b="1" i="0"/>
            <a:t>Decision</a:t>
          </a:r>
          <a:r>
            <a:rPr lang="en-US"/>
            <a:t> </a:t>
          </a:r>
        </a:p>
        <a:p>
          <a:pPr>
            <a:lnSpc>
              <a:spcPct val="100000"/>
            </a:lnSpc>
          </a:pPr>
          <a:r>
            <a:rPr lang="en-US"/>
            <a:t>Transitioning from Scrum to Kanban and potentially implementing Agile across the organization</a:t>
          </a:r>
        </a:p>
      </dgm:t>
    </dgm:pt>
    <dgm:pt modelId="{0741A95E-0DBA-4065-90DE-D00A10D8BAB9}" type="parTrans" cxnId="{217C2575-5C97-4FEB-8374-38064958E658}">
      <dgm:prSet/>
      <dgm:spPr/>
      <dgm:t>
        <a:bodyPr/>
        <a:lstStyle/>
        <a:p>
          <a:endParaRPr lang="en-US" sz="1400"/>
        </a:p>
      </dgm:t>
    </dgm:pt>
    <dgm:pt modelId="{49424FBA-24DB-4086-A52C-38AC7110E686}" type="sibTrans" cxnId="{217C2575-5C97-4FEB-8374-38064958E658}">
      <dgm:prSet/>
      <dgm:spPr/>
      <dgm:t>
        <a:bodyPr/>
        <a:lstStyle/>
        <a:p>
          <a:endParaRPr lang="en-US"/>
        </a:p>
      </dgm:t>
    </dgm:pt>
    <dgm:pt modelId="{C9BFCE0B-3AF0-4EBC-808B-CAB37A40D584}">
      <dgm:prSet/>
      <dgm:spPr/>
      <dgm:t>
        <a:bodyPr/>
        <a:lstStyle/>
        <a:p>
          <a:pPr>
            <a:lnSpc>
              <a:spcPct val="100000"/>
            </a:lnSpc>
          </a:pPr>
          <a:r>
            <a:rPr lang="en-US" b="1" i="0"/>
            <a:t>Strategic Alignment</a:t>
          </a:r>
          <a:endParaRPr lang="en-US" b="1"/>
        </a:p>
        <a:p>
          <a:pPr>
            <a:lnSpc>
              <a:spcPct val="100000"/>
            </a:lnSpc>
          </a:pPr>
          <a:r>
            <a:rPr lang="en-US"/>
            <a:t>Aligning product development with long-term business goals and customer needs</a:t>
          </a:r>
        </a:p>
      </dgm:t>
    </dgm:pt>
    <dgm:pt modelId="{C81278AC-FD37-442B-A30B-670851450058}" type="parTrans" cxnId="{97FE5325-3E7C-4AFF-A94D-5AAB6A29AF4C}">
      <dgm:prSet/>
      <dgm:spPr/>
      <dgm:t>
        <a:bodyPr/>
        <a:lstStyle/>
        <a:p>
          <a:endParaRPr lang="en-US" sz="1400"/>
        </a:p>
      </dgm:t>
    </dgm:pt>
    <dgm:pt modelId="{F8ABE115-C6CA-40DC-BC87-D9BC386BFB12}" type="sibTrans" cxnId="{97FE5325-3E7C-4AFF-A94D-5AAB6A29AF4C}">
      <dgm:prSet/>
      <dgm:spPr/>
      <dgm:t>
        <a:bodyPr/>
        <a:lstStyle/>
        <a:p>
          <a:endParaRPr lang="en-US"/>
        </a:p>
      </dgm:t>
    </dgm:pt>
    <dgm:pt modelId="{881CADFA-7F92-4AC1-880B-768077C8E02F}">
      <dgm:prSet/>
      <dgm:spPr/>
      <dgm:t>
        <a:bodyPr/>
        <a:lstStyle/>
        <a:p>
          <a:pPr>
            <a:lnSpc>
              <a:spcPct val="100000"/>
            </a:lnSpc>
          </a:pPr>
          <a:r>
            <a:rPr lang="en-US" b="1"/>
            <a:t>Planning Horizon</a:t>
          </a:r>
        </a:p>
        <a:p>
          <a:pPr>
            <a:lnSpc>
              <a:spcPct val="100000"/>
            </a:lnSpc>
          </a:pPr>
          <a:r>
            <a:rPr lang="en-US"/>
            <a:t>Balancing the need for a five-year roadmap with the uncertainty of the market and technology</a:t>
          </a:r>
        </a:p>
      </dgm:t>
    </dgm:pt>
    <dgm:pt modelId="{40572E11-2FE9-463A-BB1C-711D47C6D98E}" type="parTrans" cxnId="{1A6BA53A-BAC3-4637-8FF4-15AFFB57B98D}">
      <dgm:prSet/>
      <dgm:spPr/>
      <dgm:t>
        <a:bodyPr/>
        <a:lstStyle/>
        <a:p>
          <a:endParaRPr lang="en-US" sz="1400"/>
        </a:p>
      </dgm:t>
    </dgm:pt>
    <dgm:pt modelId="{CDE001F4-BE7B-485C-ABF7-A4F760276ADC}" type="sibTrans" cxnId="{1A6BA53A-BAC3-4637-8FF4-15AFFB57B98D}">
      <dgm:prSet/>
      <dgm:spPr/>
      <dgm:t>
        <a:bodyPr/>
        <a:lstStyle/>
        <a:p>
          <a:endParaRPr lang="en-US"/>
        </a:p>
      </dgm:t>
    </dgm:pt>
    <dgm:pt modelId="{A34AEE72-0345-4964-85D7-8D2B735C52D9}">
      <dgm:prSet/>
      <dgm:spPr/>
      <dgm:t>
        <a:bodyPr/>
        <a:lstStyle/>
        <a:p>
          <a:pPr>
            <a:lnSpc>
              <a:spcPct val="100000"/>
            </a:lnSpc>
          </a:pPr>
          <a:r>
            <a:rPr lang="en-US" b="1"/>
            <a:t>Pockets of Agile Adoption </a:t>
          </a:r>
        </a:p>
        <a:p>
          <a:pPr>
            <a:lnSpc>
              <a:spcPct val="100000"/>
            </a:lnSpc>
          </a:pPr>
          <a:r>
            <a:rPr lang="en-US"/>
            <a:t>Addressing resistance to change and ensuring successful Agile implementation across different teams</a:t>
          </a:r>
        </a:p>
      </dgm:t>
    </dgm:pt>
    <dgm:pt modelId="{ADD9A46B-E6B5-434A-A0B3-A4F8D57E591A}" type="parTrans" cxnId="{4296E882-EE4E-4422-B870-406CC5FED989}">
      <dgm:prSet/>
      <dgm:spPr/>
      <dgm:t>
        <a:bodyPr/>
        <a:lstStyle/>
        <a:p>
          <a:endParaRPr lang="en-US" sz="1400"/>
        </a:p>
      </dgm:t>
    </dgm:pt>
    <dgm:pt modelId="{B7AE4A23-EA8E-4517-95B0-702705E62EFF}" type="sibTrans" cxnId="{4296E882-EE4E-4422-B870-406CC5FED989}">
      <dgm:prSet/>
      <dgm:spPr/>
      <dgm:t>
        <a:bodyPr/>
        <a:lstStyle/>
        <a:p>
          <a:endParaRPr lang="en-US"/>
        </a:p>
      </dgm:t>
    </dgm:pt>
    <dgm:pt modelId="{7B01DA3F-6904-4328-AD9C-EB899008B5FF}" type="pres">
      <dgm:prSet presAssocID="{F90D3D60-F708-4AC3-8214-336C6F86C04F}" presName="root" presStyleCnt="0">
        <dgm:presLayoutVars>
          <dgm:dir/>
          <dgm:resizeHandles val="exact"/>
        </dgm:presLayoutVars>
      </dgm:prSet>
      <dgm:spPr/>
    </dgm:pt>
    <dgm:pt modelId="{000B4937-04C3-4DCE-B3F8-292E1D7BFFB0}" type="pres">
      <dgm:prSet presAssocID="{F86EE2F3-4252-4B72-AE93-64C85074A081}" presName="compNode" presStyleCnt="0"/>
      <dgm:spPr/>
    </dgm:pt>
    <dgm:pt modelId="{09753430-C3F7-4394-9AD3-DF4B046385F4}" type="pres">
      <dgm:prSet presAssocID="{F86EE2F3-4252-4B72-AE93-64C85074A081}" presName="bgRect" presStyleLbl="bgShp" presStyleIdx="0" presStyleCnt="4"/>
      <dgm:spPr/>
    </dgm:pt>
    <dgm:pt modelId="{9686E6F8-467E-4E98-B229-C534DCEED7AC}" type="pres">
      <dgm:prSet presAssocID="{F86EE2F3-4252-4B72-AE93-64C85074A081}" presName="iconRect" presStyleLbl="node1" presStyleIdx="0" presStyleCnt="4" custScaleX="110000" custScaleY="11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28A94EF-B2DE-45B8-84FF-FDBABAA79A5D}" type="pres">
      <dgm:prSet presAssocID="{F86EE2F3-4252-4B72-AE93-64C85074A081}" presName="spaceRect" presStyleCnt="0"/>
      <dgm:spPr/>
    </dgm:pt>
    <dgm:pt modelId="{FDB84812-827E-495C-8892-244062A48858}" type="pres">
      <dgm:prSet presAssocID="{F86EE2F3-4252-4B72-AE93-64C85074A081}" presName="parTx" presStyleLbl="revTx" presStyleIdx="0" presStyleCnt="4">
        <dgm:presLayoutVars>
          <dgm:chMax val="0"/>
          <dgm:chPref val="0"/>
        </dgm:presLayoutVars>
      </dgm:prSet>
      <dgm:spPr/>
    </dgm:pt>
    <dgm:pt modelId="{1D3BB4CF-C411-44BF-88AE-722B0B907B6D}" type="pres">
      <dgm:prSet presAssocID="{49424FBA-24DB-4086-A52C-38AC7110E686}" presName="sibTrans" presStyleCnt="0"/>
      <dgm:spPr/>
    </dgm:pt>
    <dgm:pt modelId="{EBD292D2-6598-4723-92DE-CA3C71216E6E}" type="pres">
      <dgm:prSet presAssocID="{C9BFCE0B-3AF0-4EBC-808B-CAB37A40D584}" presName="compNode" presStyleCnt="0"/>
      <dgm:spPr/>
    </dgm:pt>
    <dgm:pt modelId="{A64570F9-F2FE-46CC-A85B-EA9828252D56}" type="pres">
      <dgm:prSet presAssocID="{C9BFCE0B-3AF0-4EBC-808B-CAB37A40D584}" presName="bgRect" presStyleLbl="bgShp" presStyleIdx="1" presStyleCnt="4"/>
      <dgm:spPr/>
    </dgm:pt>
    <dgm:pt modelId="{E6B572B9-77A5-4737-86C3-63A275A8616D}" type="pres">
      <dgm:prSet presAssocID="{C9BFCE0B-3AF0-4EBC-808B-CAB37A40D584}" presName="iconRect" presStyleLbl="node1" presStyleIdx="1" presStyleCnt="4" custScaleX="110000" custScaleY="11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6FF3E84C-46DE-4C4E-9B0D-0A3979D039C4}" type="pres">
      <dgm:prSet presAssocID="{C9BFCE0B-3AF0-4EBC-808B-CAB37A40D584}" presName="spaceRect" presStyleCnt="0"/>
      <dgm:spPr/>
    </dgm:pt>
    <dgm:pt modelId="{9B491573-EBEE-4553-B8D1-C81C4D7A916B}" type="pres">
      <dgm:prSet presAssocID="{C9BFCE0B-3AF0-4EBC-808B-CAB37A40D584}" presName="parTx" presStyleLbl="revTx" presStyleIdx="1" presStyleCnt="4">
        <dgm:presLayoutVars>
          <dgm:chMax val="0"/>
          <dgm:chPref val="0"/>
        </dgm:presLayoutVars>
      </dgm:prSet>
      <dgm:spPr/>
    </dgm:pt>
    <dgm:pt modelId="{D3470153-8B2E-4425-8DDD-6A76994F39EC}" type="pres">
      <dgm:prSet presAssocID="{F8ABE115-C6CA-40DC-BC87-D9BC386BFB12}" presName="sibTrans" presStyleCnt="0"/>
      <dgm:spPr/>
    </dgm:pt>
    <dgm:pt modelId="{798974FA-0272-4D41-9905-935935448DC3}" type="pres">
      <dgm:prSet presAssocID="{881CADFA-7F92-4AC1-880B-768077C8E02F}" presName="compNode" presStyleCnt="0"/>
      <dgm:spPr/>
    </dgm:pt>
    <dgm:pt modelId="{BE7FDCF9-76EE-4836-B98C-2619F1E9172C}" type="pres">
      <dgm:prSet presAssocID="{881CADFA-7F92-4AC1-880B-768077C8E02F}" presName="bgRect" presStyleLbl="bgShp" presStyleIdx="2" presStyleCnt="4"/>
      <dgm:spPr/>
    </dgm:pt>
    <dgm:pt modelId="{F95DB316-F10A-4528-B87D-166B4CA90EAD}" type="pres">
      <dgm:prSet presAssocID="{881CADFA-7F92-4AC1-880B-768077C8E02F}" presName="iconRect" presStyleLbl="node1" presStyleIdx="2" presStyleCnt="4" custScaleX="110000" custScaleY="11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B69FD9EC-52E5-4551-8431-12654018F967}" type="pres">
      <dgm:prSet presAssocID="{881CADFA-7F92-4AC1-880B-768077C8E02F}" presName="spaceRect" presStyleCnt="0"/>
      <dgm:spPr/>
    </dgm:pt>
    <dgm:pt modelId="{CD590C81-3210-4229-8E91-7A56D48B221E}" type="pres">
      <dgm:prSet presAssocID="{881CADFA-7F92-4AC1-880B-768077C8E02F}" presName="parTx" presStyleLbl="revTx" presStyleIdx="2" presStyleCnt="4">
        <dgm:presLayoutVars>
          <dgm:chMax val="0"/>
          <dgm:chPref val="0"/>
        </dgm:presLayoutVars>
      </dgm:prSet>
      <dgm:spPr/>
    </dgm:pt>
    <dgm:pt modelId="{F95553EE-804C-42A3-B5D5-1484A576B592}" type="pres">
      <dgm:prSet presAssocID="{CDE001F4-BE7B-485C-ABF7-A4F760276ADC}" presName="sibTrans" presStyleCnt="0"/>
      <dgm:spPr/>
    </dgm:pt>
    <dgm:pt modelId="{83E3B1E5-B19B-4989-B9D7-65DD006195F3}" type="pres">
      <dgm:prSet presAssocID="{A34AEE72-0345-4964-85D7-8D2B735C52D9}" presName="compNode" presStyleCnt="0"/>
      <dgm:spPr/>
    </dgm:pt>
    <dgm:pt modelId="{3512A425-E377-4F00-BC86-79B9CC24B4A2}" type="pres">
      <dgm:prSet presAssocID="{A34AEE72-0345-4964-85D7-8D2B735C52D9}" presName="bgRect" presStyleLbl="bgShp" presStyleIdx="3" presStyleCnt="4"/>
      <dgm:spPr/>
    </dgm:pt>
    <dgm:pt modelId="{2FD7BD51-5E6D-4696-AFF0-030C591F6828}" type="pres">
      <dgm:prSet presAssocID="{A34AEE72-0345-4964-85D7-8D2B735C52D9}" presName="iconRect" presStyleLbl="node1" presStyleIdx="3" presStyleCnt="4" custScaleX="110000" custScaleY="11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D3188B4F-FAAF-4036-AB6B-13094DD820FF}" type="pres">
      <dgm:prSet presAssocID="{A34AEE72-0345-4964-85D7-8D2B735C52D9}" presName="spaceRect" presStyleCnt="0"/>
      <dgm:spPr/>
    </dgm:pt>
    <dgm:pt modelId="{5648E390-A28F-4DE6-84EF-53C5A58F708E}" type="pres">
      <dgm:prSet presAssocID="{A34AEE72-0345-4964-85D7-8D2B735C52D9}" presName="parTx" presStyleLbl="revTx" presStyleIdx="3" presStyleCnt="4">
        <dgm:presLayoutVars>
          <dgm:chMax val="0"/>
          <dgm:chPref val="0"/>
        </dgm:presLayoutVars>
      </dgm:prSet>
      <dgm:spPr/>
    </dgm:pt>
  </dgm:ptLst>
  <dgm:cxnLst>
    <dgm:cxn modelId="{97FE5325-3E7C-4AFF-A94D-5AAB6A29AF4C}" srcId="{F90D3D60-F708-4AC3-8214-336C6F86C04F}" destId="{C9BFCE0B-3AF0-4EBC-808B-CAB37A40D584}" srcOrd="1" destOrd="0" parTransId="{C81278AC-FD37-442B-A30B-670851450058}" sibTransId="{F8ABE115-C6CA-40DC-BC87-D9BC386BFB12}"/>
    <dgm:cxn modelId="{1A6BA53A-BAC3-4637-8FF4-15AFFB57B98D}" srcId="{F90D3D60-F708-4AC3-8214-336C6F86C04F}" destId="{881CADFA-7F92-4AC1-880B-768077C8E02F}" srcOrd="2" destOrd="0" parTransId="{40572E11-2FE9-463A-BB1C-711D47C6D98E}" sibTransId="{CDE001F4-BE7B-485C-ABF7-A4F760276ADC}"/>
    <dgm:cxn modelId="{217C2575-5C97-4FEB-8374-38064958E658}" srcId="{F90D3D60-F708-4AC3-8214-336C6F86C04F}" destId="{F86EE2F3-4252-4B72-AE93-64C85074A081}" srcOrd="0" destOrd="0" parTransId="{0741A95E-0DBA-4065-90DE-D00A10D8BAB9}" sibTransId="{49424FBA-24DB-4086-A52C-38AC7110E686}"/>
    <dgm:cxn modelId="{45870F58-EBF2-43B4-9497-9A37C2F0A456}" type="presOf" srcId="{F86EE2F3-4252-4B72-AE93-64C85074A081}" destId="{FDB84812-827E-495C-8892-244062A48858}" srcOrd="0" destOrd="0" presId="urn:microsoft.com/office/officeart/2018/2/layout/IconVerticalSolidList"/>
    <dgm:cxn modelId="{4296E882-EE4E-4422-B870-406CC5FED989}" srcId="{F90D3D60-F708-4AC3-8214-336C6F86C04F}" destId="{A34AEE72-0345-4964-85D7-8D2B735C52D9}" srcOrd="3" destOrd="0" parTransId="{ADD9A46B-E6B5-434A-A0B3-A4F8D57E591A}" sibTransId="{B7AE4A23-EA8E-4517-95B0-702705E62EFF}"/>
    <dgm:cxn modelId="{773041A3-CC7B-4132-B148-6DBF1F86A924}" type="presOf" srcId="{C9BFCE0B-3AF0-4EBC-808B-CAB37A40D584}" destId="{9B491573-EBEE-4553-B8D1-C81C4D7A916B}" srcOrd="0" destOrd="0" presId="urn:microsoft.com/office/officeart/2018/2/layout/IconVerticalSolidList"/>
    <dgm:cxn modelId="{367504BA-6D1C-40EC-9ED2-21532F3F3412}" type="presOf" srcId="{F90D3D60-F708-4AC3-8214-336C6F86C04F}" destId="{7B01DA3F-6904-4328-AD9C-EB899008B5FF}" srcOrd="0" destOrd="0" presId="urn:microsoft.com/office/officeart/2018/2/layout/IconVerticalSolidList"/>
    <dgm:cxn modelId="{3094FFCB-4B92-4ECD-BB31-15D6C47CB8D0}" type="presOf" srcId="{881CADFA-7F92-4AC1-880B-768077C8E02F}" destId="{CD590C81-3210-4229-8E91-7A56D48B221E}" srcOrd="0" destOrd="0" presId="urn:microsoft.com/office/officeart/2018/2/layout/IconVerticalSolidList"/>
    <dgm:cxn modelId="{69FBEECC-111B-4DF0-8BD3-73A8FDB52F19}" type="presOf" srcId="{A34AEE72-0345-4964-85D7-8D2B735C52D9}" destId="{5648E390-A28F-4DE6-84EF-53C5A58F708E}" srcOrd="0" destOrd="0" presId="urn:microsoft.com/office/officeart/2018/2/layout/IconVerticalSolidList"/>
    <dgm:cxn modelId="{801B73E0-1192-4807-9459-A6E776B9BD60}" type="presParOf" srcId="{7B01DA3F-6904-4328-AD9C-EB899008B5FF}" destId="{000B4937-04C3-4DCE-B3F8-292E1D7BFFB0}" srcOrd="0" destOrd="0" presId="urn:microsoft.com/office/officeart/2018/2/layout/IconVerticalSolidList"/>
    <dgm:cxn modelId="{8783CD80-8F02-4885-A022-7E76D70F3E5B}" type="presParOf" srcId="{000B4937-04C3-4DCE-B3F8-292E1D7BFFB0}" destId="{09753430-C3F7-4394-9AD3-DF4B046385F4}" srcOrd="0" destOrd="0" presId="urn:microsoft.com/office/officeart/2018/2/layout/IconVerticalSolidList"/>
    <dgm:cxn modelId="{A1526BC5-42A7-455E-807E-9BD7582C8845}" type="presParOf" srcId="{000B4937-04C3-4DCE-B3F8-292E1D7BFFB0}" destId="{9686E6F8-467E-4E98-B229-C534DCEED7AC}" srcOrd="1" destOrd="0" presId="urn:microsoft.com/office/officeart/2018/2/layout/IconVerticalSolidList"/>
    <dgm:cxn modelId="{F19BD8F4-AC52-4FBE-B498-EE1602BA9839}" type="presParOf" srcId="{000B4937-04C3-4DCE-B3F8-292E1D7BFFB0}" destId="{328A94EF-B2DE-45B8-84FF-FDBABAA79A5D}" srcOrd="2" destOrd="0" presId="urn:microsoft.com/office/officeart/2018/2/layout/IconVerticalSolidList"/>
    <dgm:cxn modelId="{189CC317-2176-4F8E-BDB0-A001AEB52470}" type="presParOf" srcId="{000B4937-04C3-4DCE-B3F8-292E1D7BFFB0}" destId="{FDB84812-827E-495C-8892-244062A48858}" srcOrd="3" destOrd="0" presId="urn:microsoft.com/office/officeart/2018/2/layout/IconVerticalSolidList"/>
    <dgm:cxn modelId="{5FAC0105-31BF-449A-A5FC-383277F29E4C}" type="presParOf" srcId="{7B01DA3F-6904-4328-AD9C-EB899008B5FF}" destId="{1D3BB4CF-C411-44BF-88AE-722B0B907B6D}" srcOrd="1" destOrd="0" presId="urn:microsoft.com/office/officeart/2018/2/layout/IconVerticalSolidList"/>
    <dgm:cxn modelId="{D2387B0E-A664-4287-A497-E6B02776DFC6}" type="presParOf" srcId="{7B01DA3F-6904-4328-AD9C-EB899008B5FF}" destId="{EBD292D2-6598-4723-92DE-CA3C71216E6E}" srcOrd="2" destOrd="0" presId="urn:microsoft.com/office/officeart/2018/2/layout/IconVerticalSolidList"/>
    <dgm:cxn modelId="{FF491FE0-798C-4DB2-8CF0-D16CAAEBEC29}" type="presParOf" srcId="{EBD292D2-6598-4723-92DE-CA3C71216E6E}" destId="{A64570F9-F2FE-46CC-A85B-EA9828252D56}" srcOrd="0" destOrd="0" presId="urn:microsoft.com/office/officeart/2018/2/layout/IconVerticalSolidList"/>
    <dgm:cxn modelId="{4A2EC6D2-331B-49C4-9251-845A677169F1}" type="presParOf" srcId="{EBD292D2-6598-4723-92DE-CA3C71216E6E}" destId="{E6B572B9-77A5-4737-86C3-63A275A8616D}" srcOrd="1" destOrd="0" presId="urn:microsoft.com/office/officeart/2018/2/layout/IconVerticalSolidList"/>
    <dgm:cxn modelId="{64267881-7087-471F-9775-6F9B35023305}" type="presParOf" srcId="{EBD292D2-6598-4723-92DE-CA3C71216E6E}" destId="{6FF3E84C-46DE-4C4E-9B0D-0A3979D039C4}" srcOrd="2" destOrd="0" presId="urn:microsoft.com/office/officeart/2018/2/layout/IconVerticalSolidList"/>
    <dgm:cxn modelId="{D3AB2D7C-0F63-4C82-BEB2-CE524AC80003}" type="presParOf" srcId="{EBD292D2-6598-4723-92DE-CA3C71216E6E}" destId="{9B491573-EBEE-4553-B8D1-C81C4D7A916B}" srcOrd="3" destOrd="0" presId="urn:microsoft.com/office/officeart/2018/2/layout/IconVerticalSolidList"/>
    <dgm:cxn modelId="{3A725DBF-56D2-4B4B-B38A-741D312599D9}" type="presParOf" srcId="{7B01DA3F-6904-4328-AD9C-EB899008B5FF}" destId="{D3470153-8B2E-4425-8DDD-6A76994F39EC}" srcOrd="3" destOrd="0" presId="urn:microsoft.com/office/officeart/2018/2/layout/IconVerticalSolidList"/>
    <dgm:cxn modelId="{CFE6A9CA-DE35-43E4-BC1D-96BB3C489EC0}" type="presParOf" srcId="{7B01DA3F-6904-4328-AD9C-EB899008B5FF}" destId="{798974FA-0272-4D41-9905-935935448DC3}" srcOrd="4" destOrd="0" presId="urn:microsoft.com/office/officeart/2018/2/layout/IconVerticalSolidList"/>
    <dgm:cxn modelId="{858A403D-E898-44F4-A3E8-332253FB5B69}" type="presParOf" srcId="{798974FA-0272-4D41-9905-935935448DC3}" destId="{BE7FDCF9-76EE-4836-B98C-2619F1E9172C}" srcOrd="0" destOrd="0" presId="urn:microsoft.com/office/officeart/2018/2/layout/IconVerticalSolidList"/>
    <dgm:cxn modelId="{F3D96610-129D-4FAC-8224-E3C55951E3A1}" type="presParOf" srcId="{798974FA-0272-4D41-9905-935935448DC3}" destId="{F95DB316-F10A-4528-B87D-166B4CA90EAD}" srcOrd="1" destOrd="0" presId="urn:microsoft.com/office/officeart/2018/2/layout/IconVerticalSolidList"/>
    <dgm:cxn modelId="{A40FB9BA-0013-4C5B-881D-BE50D8E239FD}" type="presParOf" srcId="{798974FA-0272-4D41-9905-935935448DC3}" destId="{B69FD9EC-52E5-4551-8431-12654018F967}" srcOrd="2" destOrd="0" presId="urn:microsoft.com/office/officeart/2018/2/layout/IconVerticalSolidList"/>
    <dgm:cxn modelId="{5E1CAD90-CC5C-43B9-A1AF-909590700E5A}" type="presParOf" srcId="{798974FA-0272-4D41-9905-935935448DC3}" destId="{CD590C81-3210-4229-8E91-7A56D48B221E}" srcOrd="3" destOrd="0" presId="urn:microsoft.com/office/officeart/2018/2/layout/IconVerticalSolidList"/>
    <dgm:cxn modelId="{719BF7D4-E1CC-44E3-BB09-4DEB8D12B5C6}" type="presParOf" srcId="{7B01DA3F-6904-4328-AD9C-EB899008B5FF}" destId="{F95553EE-804C-42A3-B5D5-1484A576B592}" srcOrd="5" destOrd="0" presId="urn:microsoft.com/office/officeart/2018/2/layout/IconVerticalSolidList"/>
    <dgm:cxn modelId="{6E24A236-8526-43EA-ADD6-C8C95FFA4D41}" type="presParOf" srcId="{7B01DA3F-6904-4328-AD9C-EB899008B5FF}" destId="{83E3B1E5-B19B-4989-B9D7-65DD006195F3}" srcOrd="6" destOrd="0" presId="urn:microsoft.com/office/officeart/2018/2/layout/IconVerticalSolidList"/>
    <dgm:cxn modelId="{08DD0BB8-F595-422D-A1D4-551B3898B176}" type="presParOf" srcId="{83E3B1E5-B19B-4989-B9D7-65DD006195F3}" destId="{3512A425-E377-4F00-BC86-79B9CC24B4A2}" srcOrd="0" destOrd="0" presId="urn:microsoft.com/office/officeart/2018/2/layout/IconVerticalSolidList"/>
    <dgm:cxn modelId="{9A2B32B8-928F-4DB9-8043-C759982C6DCE}" type="presParOf" srcId="{83E3B1E5-B19B-4989-B9D7-65DD006195F3}" destId="{2FD7BD51-5E6D-4696-AFF0-030C591F6828}" srcOrd="1" destOrd="0" presId="urn:microsoft.com/office/officeart/2018/2/layout/IconVerticalSolidList"/>
    <dgm:cxn modelId="{1858CD24-2190-4926-BE41-1B110D843AAF}" type="presParOf" srcId="{83E3B1E5-B19B-4989-B9D7-65DD006195F3}" destId="{D3188B4F-FAAF-4036-AB6B-13094DD820FF}" srcOrd="2" destOrd="0" presId="urn:microsoft.com/office/officeart/2018/2/layout/IconVerticalSolidList"/>
    <dgm:cxn modelId="{060D34FA-1DFA-43DD-B815-63C25D04A0A5}" type="presParOf" srcId="{83E3B1E5-B19B-4989-B9D7-65DD006195F3}" destId="{5648E390-A28F-4DE6-84EF-53C5A58F70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9846ED-CB31-47E3-BE8E-C2D57C467EF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9C539FA-82D1-4372-89B5-72DD0E9F1406}">
      <dgm:prSet/>
      <dgm:spPr/>
      <dgm:t>
        <a:bodyPr/>
        <a:lstStyle/>
        <a:p>
          <a:pPr>
            <a:lnSpc>
              <a:spcPct val="100000"/>
            </a:lnSpc>
            <a:defRPr cap="all"/>
          </a:pPr>
          <a:r>
            <a:rPr lang="en-US" b="1" i="0"/>
            <a:t>Reduced Code Base Size</a:t>
          </a:r>
          <a:endParaRPr lang="en-US"/>
        </a:p>
      </dgm:t>
    </dgm:pt>
    <dgm:pt modelId="{4F035CE1-52FA-46E8-8E55-E78E5272132C}" type="parTrans" cxnId="{4AC30E29-01B1-4598-AD0E-E1EC030499BD}">
      <dgm:prSet/>
      <dgm:spPr/>
      <dgm:t>
        <a:bodyPr/>
        <a:lstStyle/>
        <a:p>
          <a:endParaRPr lang="en-US"/>
        </a:p>
      </dgm:t>
    </dgm:pt>
    <dgm:pt modelId="{9596E7A4-2445-4AE6-B240-1256B9D297A6}" type="sibTrans" cxnId="{4AC30E29-01B1-4598-AD0E-E1EC030499BD}">
      <dgm:prSet/>
      <dgm:spPr/>
      <dgm:t>
        <a:bodyPr/>
        <a:lstStyle/>
        <a:p>
          <a:endParaRPr lang="en-US"/>
        </a:p>
      </dgm:t>
    </dgm:pt>
    <dgm:pt modelId="{702324A6-4067-4F6F-9694-63EBCFDAFF02}">
      <dgm:prSet/>
      <dgm:spPr/>
      <dgm:t>
        <a:bodyPr/>
        <a:lstStyle/>
        <a:p>
          <a:pPr>
            <a:lnSpc>
              <a:spcPct val="100000"/>
            </a:lnSpc>
            <a:defRPr cap="all"/>
          </a:pPr>
          <a:r>
            <a:rPr lang="en-US" b="1" i="0"/>
            <a:t>Increased Feature Development</a:t>
          </a:r>
          <a:endParaRPr lang="en-US"/>
        </a:p>
      </dgm:t>
    </dgm:pt>
    <dgm:pt modelId="{C221520F-EB7D-48E7-B909-5FFA9486A29E}" type="parTrans" cxnId="{8C91C443-6E0D-46C3-ABA7-D097711C441D}">
      <dgm:prSet/>
      <dgm:spPr/>
      <dgm:t>
        <a:bodyPr/>
        <a:lstStyle/>
        <a:p>
          <a:endParaRPr lang="en-US"/>
        </a:p>
      </dgm:t>
    </dgm:pt>
    <dgm:pt modelId="{00652631-5171-4BEA-9A82-76F50D5DA3DF}" type="sibTrans" cxnId="{8C91C443-6E0D-46C3-ABA7-D097711C441D}">
      <dgm:prSet/>
      <dgm:spPr/>
      <dgm:t>
        <a:bodyPr/>
        <a:lstStyle/>
        <a:p>
          <a:endParaRPr lang="en-US"/>
        </a:p>
      </dgm:t>
    </dgm:pt>
    <dgm:pt modelId="{3629D622-66B6-4C8F-ADEB-CB4B9E8A1D24}">
      <dgm:prSet/>
      <dgm:spPr/>
      <dgm:t>
        <a:bodyPr/>
        <a:lstStyle/>
        <a:p>
          <a:pPr>
            <a:lnSpc>
              <a:spcPct val="100000"/>
            </a:lnSpc>
            <a:defRPr cap="all"/>
          </a:pPr>
          <a:r>
            <a:rPr lang="en-US" b="1" i="0"/>
            <a:t>Positive Reception from Clients</a:t>
          </a:r>
          <a:endParaRPr lang="en-US"/>
        </a:p>
      </dgm:t>
    </dgm:pt>
    <dgm:pt modelId="{85D4C10C-D95C-447E-9A6B-643CED697073}" type="parTrans" cxnId="{CBB228C7-B25B-451F-AB99-443949FE3D3D}">
      <dgm:prSet/>
      <dgm:spPr/>
      <dgm:t>
        <a:bodyPr/>
        <a:lstStyle/>
        <a:p>
          <a:endParaRPr lang="en-US"/>
        </a:p>
      </dgm:t>
    </dgm:pt>
    <dgm:pt modelId="{965021BB-A4A7-41FE-98B1-5F0EB18C7D5D}" type="sibTrans" cxnId="{CBB228C7-B25B-451F-AB99-443949FE3D3D}">
      <dgm:prSet/>
      <dgm:spPr/>
      <dgm:t>
        <a:bodyPr/>
        <a:lstStyle/>
        <a:p>
          <a:endParaRPr lang="en-US"/>
        </a:p>
      </dgm:t>
    </dgm:pt>
    <dgm:pt modelId="{1AF9A56A-1BEE-45E3-9143-7C7E3868F4DB}">
      <dgm:prSet/>
      <dgm:spPr/>
      <dgm:t>
        <a:bodyPr/>
        <a:lstStyle/>
        <a:p>
          <a:pPr>
            <a:lnSpc>
              <a:spcPct val="100000"/>
            </a:lnSpc>
            <a:defRPr cap="all"/>
          </a:pPr>
          <a:r>
            <a:rPr lang="en-US" b="1" i="0"/>
            <a:t>Reduced Development Team Size</a:t>
          </a:r>
          <a:endParaRPr lang="en-US"/>
        </a:p>
      </dgm:t>
    </dgm:pt>
    <dgm:pt modelId="{63E6DC43-7808-4DA3-9761-406CA7DF886C}" type="parTrans" cxnId="{96E1C4E8-C685-4E29-A114-67F4BAA1EBED}">
      <dgm:prSet/>
      <dgm:spPr/>
      <dgm:t>
        <a:bodyPr/>
        <a:lstStyle/>
        <a:p>
          <a:endParaRPr lang="en-US"/>
        </a:p>
      </dgm:t>
    </dgm:pt>
    <dgm:pt modelId="{4405F64C-9EC6-4EEA-98D4-0D69D28AF4E3}" type="sibTrans" cxnId="{96E1C4E8-C685-4E29-A114-67F4BAA1EBED}">
      <dgm:prSet/>
      <dgm:spPr/>
      <dgm:t>
        <a:bodyPr/>
        <a:lstStyle/>
        <a:p>
          <a:endParaRPr lang="en-US"/>
        </a:p>
      </dgm:t>
    </dgm:pt>
    <dgm:pt modelId="{D680BA24-5612-438B-A664-18C5C82D93DD}">
      <dgm:prSet/>
      <dgm:spPr/>
      <dgm:t>
        <a:bodyPr/>
        <a:lstStyle/>
        <a:p>
          <a:pPr>
            <a:lnSpc>
              <a:spcPct val="100000"/>
            </a:lnSpc>
            <a:defRPr cap="all"/>
          </a:pPr>
          <a:r>
            <a:rPr lang="en-US" b="1" i="0"/>
            <a:t>Minimal Formal Documentation</a:t>
          </a:r>
          <a:endParaRPr lang="en-US"/>
        </a:p>
      </dgm:t>
    </dgm:pt>
    <dgm:pt modelId="{4A5384A4-A0B8-4A37-8289-CC00DADEB07B}" type="parTrans" cxnId="{9592FE78-DCB5-4F9B-A5B4-6935787C73BC}">
      <dgm:prSet/>
      <dgm:spPr/>
      <dgm:t>
        <a:bodyPr/>
        <a:lstStyle/>
        <a:p>
          <a:endParaRPr lang="en-US"/>
        </a:p>
      </dgm:t>
    </dgm:pt>
    <dgm:pt modelId="{99349D31-2A5F-4B8B-B07B-EAAED169E3F1}" type="sibTrans" cxnId="{9592FE78-DCB5-4F9B-A5B4-6935787C73BC}">
      <dgm:prSet/>
      <dgm:spPr/>
      <dgm:t>
        <a:bodyPr/>
        <a:lstStyle/>
        <a:p>
          <a:endParaRPr lang="en-US"/>
        </a:p>
      </dgm:t>
    </dgm:pt>
    <dgm:pt modelId="{5620A07F-E924-44E5-A526-4EBFAF2A2F04}" type="pres">
      <dgm:prSet presAssocID="{AC9846ED-CB31-47E3-BE8E-C2D57C467EF5}" presName="root" presStyleCnt="0">
        <dgm:presLayoutVars>
          <dgm:dir/>
          <dgm:resizeHandles val="exact"/>
        </dgm:presLayoutVars>
      </dgm:prSet>
      <dgm:spPr/>
    </dgm:pt>
    <dgm:pt modelId="{2DFC4B5B-1473-4AC1-85A3-3AE7C9E34DE2}" type="pres">
      <dgm:prSet presAssocID="{29C539FA-82D1-4372-89B5-72DD0E9F1406}" presName="compNode" presStyleCnt="0"/>
      <dgm:spPr/>
    </dgm:pt>
    <dgm:pt modelId="{2C3AE474-3563-4297-9E88-6F2A3C389C3C}" type="pres">
      <dgm:prSet presAssocID="{29C539FA-82D1-4372-89B5-72DD0E9F1406}" presName="iconBgRect" presStyleLbl="bgShp" presStyleIdx="0" presStyleCnt="5"/>
      <dgm:spPr>
        <a:solidFill>
          <a:srgbClr val="A92323"/>
        </a:solidFill>
        <a:ln>
          <a:noFill/>
        </a:ln>
      </dgm:spPr>
    </dgm:pt>
    <dgm:pt modelId="{2CDB7491-740C-439E-AFC8-DBEA5A59069D}" type="pres">
      <dgm:prSet presAssocID="{29C539FA-82D1-4372-89B5-72DD0E9F140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7C9B218-447B-4E4F-966D-3DF224D4F3A7}" type="pres">
      <dgm:prSet presAssocID="{29C539FA-82D1-4372-89B5-72DD0E9F1406}" presName="spaceRect" presStyleCnt="0"/>
      <dgm:spPr/>
    </dgm:pt>
    <dgm:pt modelId="{37F71FE6-2A4F-401C-A75C-C10C27196F25}" type="pres">
      <dgm:prSet presAssocID="{29C539FA-82D1-4372-89B5-72DD0E9F1406}" presName="textRect" presStyleLbl="revTx" presStyleIdx="0" presStyleCnt="5">
        <dgm:presLayoutVars>
          <dgm:chMax val="1"/>
          <dgm:chPref val="1"/>
        </dgm:presLayoutVars>
      </dgm:prSet>
      <dgm:spPr/>
    </dgm:pt>
    <dgm:pt modelId="{150F39E3-A1E4-42BD-875D-6B8F23A6801F}" type="pres">
      <dgm:prSet presAssocID="{9596E7A4-2445-4AE6-B240-1256B9D297A6}" presName="sibTrans" presStyleCnt="0"/>
      <dgm:spPr/>
    </dgm:pt>
    <dgm:pt modelId="{40B5306F-2AA2-4056-A14D-DFC175CA9BEC}" type="pres">
      <dgm:prSet presAssocID="{702324A6-4067-4F6F-9694-63EBCFDAFF02}" presName="compNode" presStyleCnt="0"/>
      <dgm:spPr/>
    </dgm:pt>
    <dgm:pt modelId="{8CD66ACD-5E66-4FDF-8661-537944164B6D}" type="pres">
      <dgm:prSet presAssocID="{702324A6-4067-4F6F-9694-63EBCFDAFF02}" presName="iconBgRect" presStyleLbl="bgShp" presStyleIdx="1" presStyleCnt="5"/>
      <dgm:spPr>
        <a:solidFill>
          <a:srgbClr val="A92323"/>
        </a:solidFill>
        <a:ln>
          <a:noFill/>
        </a:ln>
      </dgm:spPr>
    </dgm:pt>
    <dgm:pt modelId="{934555D7-2878-4F6A-BF70-ABE6BD9E602D}" type="pres">
      <dgm:prSet presAssocID="{702324A6-4067-4F6F-9694-63EBCFDAFF0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3878746D-61EA-4DD0-B83B-4B8D347671E8}" type="pres">
      <dgm:prSet presAssocID="{702324A6-4067-4F6F-9694-63EBCFDAFF02}" presName="spaceRect" presStyleCnt="0"/>
      <dgm:spPr/>
    </dgm:pt>
    <dgm:pt modelId="{404543D2-7ADA-46ED-B8DC-DE6F6237CAD8}" type="pres">
      <dgm:prSet presAssocID="{702324A6-4067-4F6F-9694-63EBCFDAFF02}" presName="textRect" presStyleLbl="revTx" presStyleIdx="1" presStyleCnt="5">
        <dgm:presLayoutVars>
          <dgm:chMax val="1"/>
          <dgm:chPref val="1"/>
        </dgm:presLayoutVars>
      </dgm:prSet>
      <dgm:spPr/>
    </dgm:pt>
    <dgm:pt modelId="{2E8441A0-A0D9-4E39-B583-312A209A601F}" type="pres">
      <dgm:prSet presAssocID="{00652631-5171-4BEA-9A82-76F50D5DA3DF}" presName="sibTrans" presStyleCnt="0"/>
      <dgm:spPr/>
    </dgm:pt>
    <dgm:pt modelId="{0DA87E09-CC0D-43CA-9F81-EA2FC6242DEE}" type="pres">
      <dgm:prSet presAssocID="{3629D622-66B6-4C8F-ADEB-CB4B9E8A1D24}" presName="compNode" presStyleCnt="0"/>
      <dgm:spPr/>
    </dgm:pt>
    <dgm:pt modelId="{AED45E20-D27C-4981-B70F-1F4313AD2672}" type="pres">
      <dgm:prSet presAssocID="{3629D622-66B6-4C8F-ADEB-CB4B9E8A1D24}" presName="iconBgRect" presStyleLbl="bgShp" presStyleIdx="2" presStyleCnt="5"/>
      <dgm:spPr>
        <a:solidFill>
          <a:srgbClr val="A92323"/>
        </a:solidFill>
        <a:ln>
          <a:noFill/>
        </a:ln>
      </dgm:spPr>
    </dgm:pt>
    <dgm:pt modelId="{4908398F-A3CA-43C2-AF2F-AF233BB6D8D3}" type="pres">
      <dgm:prSet presAssocID="{3629D622-66B6-4C8F-ADEB-CB4B9E8A1D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2E745FDB-B7A2-4254-90EC-8465542FB00D}" type="pres">
      <dgm:prSet presAssocID="{3629D622-66B6-4C8F-ADEB-CB4B9E8A1D24}" presName="spaceRect" presStyleCnt="0"/>
      <dgm:spPr/>
    </dgm:pt>
    <dgm:pt modelId="{655EF03F-01A7-4DA4-9627-7CB3C00A4A56}" type="pres">
      <dgm:prSet presAssocID="{3629D622-66B6-4C8F-ADEB-CB4B9E8A1D24}" presName="textRect" presStyleLbl="revTx" presStyleIdx="2" presStyleCnt="5">
        <dgm:presLayoutVars>
          <dgm:chMax val="1"/>
          <dgm:chPref val="1"/>
        </dgm:presLayoutVars>
      </dgm:prSet>
      <dgm:spPr/>
    </dgm:pt>
    <dgm:pt modelId="{095AD5E1-21E9-4721-BE77-E7B628228DF1}" type="pres">
      <dgm:prSet presAssocID="{965021BB-A4A7-41FE-98B1-5F0EB18C7D5D}" presName="sibTrans" presStyleCnt="0"/>
      <dgm:spPr/>
    </dgm:pt>
    <dgm:pt modelId="{9C184ECD-8C4A-4419-9124-79069C14E1E6}" type="pres">
      <dgm:prSet presAssocID="{1AF9A56A-1BEE-45E3-9143-7C7E3868F4DB}" presName="compNode" presStyleCnt="0"/>
      <dgm:spPr/>
    </dgm:pt>
    <dgm:pt modelId="{F39F3EE5-F34A-4BB7-9F6D-A7A13372BDA0}" type="pres">
      <dgm:prSet presAssocID="{1AF9A56A-1BEE-45E3-9143-7C7E3868F4DB}" presName="iconBgRect" presStyleLbl="bgShp" presStyleIdx="3" presStyleCnt="5"/>
      <dgm:spPr>
        <a:solidFill>
          <a:srgbClr val="A92323"/>
        </a:solidFill>
        <a:ln>
          <a:noFill/>
        </a:ln>
      </dgm:spPr>
    </dgm:pt>
    <dgm:pt modelId="{167EA425-CC8D-4B1A-A1D9-B0FBAA5E21AF}" type="pres">
      <dgm:prSet presAssocID="{1AF9A56A-1BEE-45E3-9143-7C7E3868F4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A3E0717A-02D8-42B6-BF3C-67696FA483EC}" type="pres">
      <dgm:prSet presAssocID="{1AF9A56A-1BEE-45E3-9143-7C7E3868F4DB}" presName="spaceRect" presStyleCnt="0"/>
      <dgm:spPr/>
    </dgm:pt>
    <dgm:pt modelId="{BB7C8AA9-6E56-4B76-9827-7F42A3D226D2}" type="pres">
      <dgm:prSet presAssocID="{1AF9A56A-1BEE-45E3-9143-7C7E3868F4DB}" presName="textRect" presStyleLbl="revTx" presStyleIdx="3" presStyleCnt="5">
        <dgm:presLayoutVars>
          <dgm:chMax val="1"/>
          <dgm:chPref val="1"/>
        </dgm:presLayoutVars>
      </dgm:prSet>
      <dgm:spPr/>
    </dgm:pt>
    <dgm:pt modelId="{3C86FA37-2193-46A8-9E1D-095A02E755BD}" type="pres">
      <dgm:prSet presAssocID="{4405F64C-9EC6-4EEA-98D4-0D69D28AF4E3}" presName="sibTrans" presStyleCnt="0"/>
      <dgm:spPr/>
    </dgm:pt>
    <dgm:pt modelId="{E6E1DD0B-FE1D-4572-ADEC-E33BAACE9E45}" type="pres">
      <dgm:prSet presAssocID="{D680BA24-5612-438B-A664-18C5C82D93DD}" presName="compNode" presStyleCnt="0"/>
      <dgm:spPr/>
    </dgm:pt>
    <dgm:pt modelId="{00A0EE5A-19D1-48B5-A1F7-91FCBB6E078A}" type="pres">
      <dgm:prSet presAssocID="{D680BA24-5612-438B-A664-18C5C82D93DD}" presName="iconBgRect" presStyleLbl="bgShp" presStyleIdx="4" presStyleCnt="5"/>
      <dgm:spPr>
        <a:solidFill>
          <a:srgbClr val="A92323"/>
        </a:solidFill>
        <a:ln>
          <a:noFill/>
        </a:ln>
      </dgm:spPr>
    </dgm:pt>
    <dgm:pt modelId="{850132E6-9621-4676-9B42-3841E275E6D2}" type="pres">
      <dgm:prSet presAssocID="{D680BA24-5612-438B-A664-18C5C82D93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5C8D38DD-C8B6-44A5-83A0-47611E0BA2A4}" type="pres">
      <dgm:prSet presAssocID="{D680BA24-5612-438B-A664-18C5C82D93DD}" presName="spaceRect" presStyleCnt="0"/>
      <dgm:spPr/>
    </dgm:pt>
    <dgm:pt modelId="{950A4EDE-B715-4FB3-8D5A-3592D470D4AD}" type="pres">
      <dgm:prSet presAssocID="{D680BA24-5612-438B-A664-18C5C82D93DD}" presName="textRect" presStyleLbl="revTx" presStyleIdx="4" presStyleCnt="5">
        <dgm:presLayoutVars>
          <dgm:chMax val="1"/>
          <dgm:chPref val="1"/>
        </dgm:presLayoutVars>
      </dgm:prSet>
      <dgm:spPr/>
    </dgm:pt>
  </dgm:ptLst>
  <dgm:cxnLst>
    <dgm:cxn modelId="{D7E9FB0A-8E18-4690-9097-04EF636C70D8}" type="presOf" srcId="{29C539FA-82D1-4372-89B5-72DD0E9F1406}" destId="{37F71FE6-2A4F-401C-A75C-C10C27196F25}" srcOrd="0" destOrd="0" presId="urn:microsoft.com/office/officeart/2018/5/layout/IconCircleLabelList"/>
    <dgm:cxn modelId="{4AC30E29-01B1-4598-AD0E-E1EC030499BD}" srcId="{AC9846ED-CB31-47E3-BE8E-C2D57C467EF5}" destId="{29C539FA-82D1-4372-89B5-72DD0E9F1406}" srcOrd="0" destOrd="0" parTransId="{4F035CE1-52FA-46E8-8E55-E78E5272132C}" sibTransId="{9596E7A4-2445-4AE6-B240-1256B9D297A6}"/>
    <dgm:cxn modelId="{8C91C443-6E0D-46C3-ABA7-D097711C441D}" srcId="{AC9846ED-CB31-47E3-BE8E-C2D57C467EF5}" destId="{702324A6-4067-4F6F-9694-63EBCFDAFF02}" srcOrd="1" destOrd="0" parTransId="{C221520F-EB7D-48E7-B909-5FFA9486A29E}" sibTransId="{00652631-5171-4BEA-9A82-76F50D5DA3DF}"/>
    <dgm:cxn modelId="{BAB88C66-43D0-4314-928A-37BCC0E997A8}" type="presOf" srcId="{1AF9A56A-1BEE-45E3-9143-7C7E3868F4DB}" destId="{BB7C8AA9-6E56-4B76-9827-7F42A3D226D2}" srcOrd="0" destOrd="0" presId="urn:microsoft.com/office/officeart/2018/5/layout/IconCircleLabelList"/>
    <dgm:cxn modelId="{D47FC068-225F-48E9-9BA4-652DDF16247E}" type="presOf" srcId="{3629D622-66B6-4C8F-ADEB-CB4B9E8A1D24}" destId="{655EF03F-01A7-4DA4-9627-7CB3C00A4A56}" srcOrd="0" destOrd="0" presId="urn:microsoft.com/office/officeart/2018/5/layout/IconCircleLabelList"/>
    <dgm:cxn modelId="{A80CEB51-643E-47B9-A12A-ED1B518A05BD}" type="presOf" srcId="{D680BA24-5612-438B-A664-18C5C82D93DD}" destId="{950A4EDE-B715-4FB3-8D5A-3592D470D4AD}" srcOrd="0" destOrd="0" presId="urn:microsoft.com/office/officeart/2018/5/layout/IconCircleLabelList"/>
    <dgm:cxn modelId="{9592FE78-DCB5-4F9B-A5B4-6935787C73BC}" srcId="{AC9846ED-CB31-47E3-BE8E-C2D57C467EF5}" destId="{D680BA24-5612-438B-A664-18C5C82D93DD}" srcOrd="4" destOrd="0" parTransId="{4A5384A4-A0B8-4A37-8289-CC00DADEB07B}" sibTransId="{99349D31-2A5F-4B8B-B07B-EAAED169E3F1}"/>
    <dgm:cxn modelId="{0BAB6A8A-82F3-44FA-A478-81BE9CCB8B6A}" type="presOf" srcId="{AC9846ED-CB31-47E3-BE8E-C2D57C467EF5}" destId="{5620A07F-E924-44E5-A526-4EBFAF2A2F04}" srcOrd="0" destOrd="0" presId="urn:microsoft.com/office/officeart/2018/5/layout/IconCircleLabelList"/>
    <dgm:cxn modelId="{CBB228C7-B25B-451F-AB99-443949FE3D3D}" srcId="{AC9846ED-CB31-47E3-BE8E-C2D57C467EF5}" destId="{3629D622-66B6-4C8F-ADEB-CB4B9E8A1D24}" srcOrd="2" destOrd="0" parTransId="{85D4C10C-D95C-447E-9A6B-643CED697073}" sibTransId="{965021BB-A4A7-41FE-98B1-5F0EB18C7D5D}"/>
    <dgm:cxn modelId="{96E1C4E8-C685-4E29-A114-67F4BAA1EBED}" srcId="{AC9846ED-CB31-47E3-BE8E-C2D57C467EF5}" destId="{1AF9A56A-1BEE-45E3-9143-7C7E3868F4DB}" srcOrd="3" destOrd="0" parTransId="{63E6DC43-7808-4DA3-9761-406CA7DF886C}" sibTransId="{4405F64C-9EC6-4EEA-98D4-0D69D28AF4E3}"/>
    <dgm:cxn modelId="{06A043FE-1E50-40CC-9B57-CA5C2743301A}" type="presOf" srcId="{702324A6-4067-4F6F-9694-63EBCFDAFF02}" destId="{404543D2-7ADA-46ED-B8DC-DE6F6237CAD8}" srcOrd="0" destOrd="0" presId="urn:microsoft.com/office/officeart/2018/5/layout/IconCircleLabelList"/>
    <dgm:cxn modelId="{4C25243C-ECA0-42E0-8534-524E17823A3A}" type="presParOf" srcId="{5620A07F-E924-44E5-A526-4EBFAF2A2F04}" destId="{2DFC4B5B-1473-4AC1-85A3-3AE7C9E34DE2}" srcOrd="0" destOrd="0" presId="urn:microsoft.com/office/officeart/2018/5/layout/IconCircleLabelList"/>
    <dgm:cxn modelId="{E0D1132E-19B2-4B81-85F0-07C810D73606}" type="presParOf" srcId="{2DFC4B5B-1473-4AC1-85A3-3AE7C9E34DE2}" destId="{2C3AE474-3563-4297-9E88-6F2A3C389C3C}" srcOrd="0" destOrd="0" presId="urn:microsoft.com/office/officeart/2018/5/layout/IconCircleLabelList"/>
    <dgm:cxn modelId="{EE1C7D5B-DFA0-4540-966D-56A5D2686016}" type="presParOf" srcId="{2DFC4B5B-1473-4AC1-85A3-3AE7C9E34DE2}" destId="{2CDB7491-740C-439E-AFC8-DBEA5A59069D}" srcOrd="1" destOrd="0" presId="urn:microsoft.com/office/officeart/2018/5/layout/IconCircleLabelList"/>
    <dgm:cxn modelId="{A20F0911-8ECB-4EBB-9B91-1AC4939B6D82}" type="presParOf" srcId="{2DFC4B5B-1473-4AC1-85A3-3AE7C9E34DE2}" destId="{17C9B218-447B-4E4F-966D-3DF224D4F3A7}" srcOrd="2" destOrd="0" presId="urn:microsoft.com/office/officeart/2018/5/layout/IconCircleLabelList"/>
    <dgm:cxn modelId="{D66610FA-25BC-459C-9AFC-0F203AED8CF7}" type="presParOf" srcId="{2DFC4B5B-1473-4AC1-85A3-3AE7C9E34DE2}" destId="{37F71FE6-2A4F-401C-A75C-C10C27196F25}" srcOrd="3" destOrd="0" presId="urn:microsoft.com/office/officeart/2018/5/layout/IconCircleLabelList"/>
    <dgm:cxn modelId="{5807908B-F86C-47AA-A660-0C754166D160}" type="presParOf" srcId="{5620A07F-E924-44E5-A526-4EBFAF2A2F04}" destId="{150F39E3-A1E4-42BD-875D-6B8F23A6801F}" srcOrd="1" destOrd="0" presId="urn:microsoft.com/office/officeart/2018/5/layout/IconCircleLabelList"/>
    <dgm:cxn modelId="{57F2399A-279D-4DEF-B6AB-EF97BD5FA606}" type="presParOf" srcId="{5620A07F-E924-44E5-A526-4EBFAF2A2F04}" destId="{40B5306F-2AA2-4056-A14D-DFC175CA9BEC}" srcOrd="2" destOrd="0" presId="urn:microsoft.com/office/officeart/2018/5/layout/IconCircleLabelList"/>
    <dgm:cxn modelId="{6DF74D38-A788-4B9A-8624-35DB0900F535}" type="presParOf" srcId="{40B5306F-2AA2-4056-A14D-DFC175CA9BEC}" destId="{8CD66ACD-5E66-4FDF-8661-537944164B6D}" srcOrd="0" destOrd="0" presId="urn:microsoft.com/office/officeart/2018/5/layout/IconCircleLabelList"/>
    <dgm:cxn modelId="{29FAA058-86DB-4331-8923-73398DD7423B}" type="presParOf" srcId="{40B5306F-2AA2-4056-A14D-DFC175CA9BEC}" destId="{934555D7-2878-4F6A-BF70-ABE6BD9E602D}" srcOrd="1" destOrd="0" presId="urn:microsoft.com/office/officeart/2018/5/layout/IconCircleLabelList"/>
    <dgm:cxn modelId="{A364075F-704F-4346-87F1-EF0E6233015F}" type="presParOf" srcId="{40B5306F-2AA2-4056-A14D-DFC175CA9BEC}" destId="{3878746D-61EA-4DD0-B83B-4B8D347671E8}" srcOrd="2" destOrd="0" presId="urn:microsoft.com/office/officeart/2018/5/layout/IconCircleLabelList"/>
    <dgm:cxn modelId="{A6FBBC61-266F-491A-967E-29B34B16C18B}" type="presParOf" srcId="{40B5306F-2AA2-4056-A14D-DFC175CA9BEC}" destId="{404543D2-7ADA-46ED-B8DC-DE6F6237CAD8}" srcOrd="3" destOrd="0" presId="urn:microsoft.com/office/officeart/2018/5/layout/IconCircleLabelList"/>
    <dgm:cxn modelId="{7BF5628B-56FD-42B9-ADCD-FC37C1AE3924}" type="presParOf" srcId="{5620A07F-E924-44E5-A526-4EBFAF2A2F04}" destId="{2E8441A0-A0D9-4E39-B583-312A209A601F}" srcOrd="3" destOrd="0" presId="urn:microsoft.com/office/officeart/2018/5/layout/IconCircleLabelList"/>
    <dgm:cxn modelId="{570287E5-F6A2-4E1D-A115-D57F968C9AD8}" type="presParOf" srcId="{5620A07F-E924-44E5-A526-4EBFAF2A2F04}" destId="{0DA87E09-CC0D-43CA-9F81-EA2FC6242DEE}" srcOrd="4" destOrd="0" presId="urn:microsoft.com/office/officeart/2018/5/layout/IconCircleLabelList"/>
    <dgm:cxn modelId="{9B939D3C-C0AA-48C3-84AD-E7154A54F69C}" type="presParOf" srcId="{0DA87E09-CC0D-43CA-9F81-EA2FC6242DEE}" destId="{AED45E20-D27C-4981-B70F-1F4313AD2672}" srcOrd="0" destOrd="0" presId="urn:microsoft.com/office/officeart/2018/5/layout/IconCircleLabelList"/>
    <dgm:cxn modelId="{9B21F283-4E33-41C6-B93A-AE39F300AA09}" type="presParOf" srcId="{0DA87E09-CC0D-43CA-9F81-EA2FC6242DEE}" destId="{4908398F-A3CA-43C2-AF2F-AF233BB6D8D3}" srcOrd="1" destOrd="0" presId="urn:microsoft.com/office/officeart/2018/5/layout/IconCircleLabelList"/>
    <dgm:cxn modelId="{ED965D0A-EB91-4487-BADC-98B4E20D578C}" type="presParOf" srcId="{0DA87E09-CC0D-43CA-9F81-EA2FC6242DEE}" destId="{2E745FDB-B7A2-4254-90EC-8465542FB00D}" srcOrd="2" destOrd="0" presId="urn:microsoft.com/office/officeart/2018/5/layout/IconCircleLabelList"/>
    <dgm:cxn modelId="{BC2B06FF-2A92-4874-A7B4-7EF4FD22A22D}" type="presParOf" srcId="{0DA87E09-CC0D-43CA-9F81-EA2FC6242DEE}" destId="{655EF03F-01A7-4DA4-9627-7CB3C00A4A56}" srcOrd="3" destOrd="0" presId="urn:microsoft.com/office/officeart/2018/5/layout/IconCircleLabelList"/>
    <dgm:cxn modelId="{910CF8C1-FA41-4749-A455-E6F0101EB4B4}" type="presParOf" srcId="{5620A07F-E924-44E5-A526-4EBFAF2A2F04}" destId="{095AD5E1-21E9-4721-BE77-E7B628228DF1}" srcOrd="5" destOrd="0" presId="urn:microsoft.com/office/officeart/2018/5/layout/IconCircleLabelList"/>
    <dgm:cxn modelId="{C6AFA789-D9B1-4840-9171-A05E1B758F76}" type="presParOf" srcId="{5620A07F-E924-44E5-A526-4EBFAF2A2F04}" destId="{9C184ECD-8C4A-4419-9124-79069C14E1E6}" srcOrd="6" destOrd="0" presId="urn:microsoft.com/office/officeart/2018/5/layout/IconCircleLabelList"/>
    <dgm:cxn modelId="{08F3740B-DE44-4E15-9119-F92A9ADBC6D7}" type="presParOf" srcId="{9C184ECD-8C4A-4419-9124-79069C14E1E6}" destId="{F39F3EE5-F34A-4BB7-9F6D-A7A13372BDA0}" srcOrd="0" destOrd="0" presId="urn:microsoft.com/office/officeart/2018/5/layout/IconCircleLabelList"/>
    <dgm:cxn modelId="{1CCB41E5-5870-4DF5-A2F3-EF08F0273DEB}" type="presParOf" srcId="{9C184ECD-8C4A-4419-9124-79069C14E1E6}" destId="{167EA425-CC8D-4B1A-A1D9-B0FBAA5E21AF}" srcOrd="1" destOrd="0" presId="urn:microsoft.com/office/officeart/2018/5/layout/IconCircleLabelList"/>
    <dgm:cxn modelId="{DA5B4193-C8CF-47B5-A4FC-FB8C6AB97584}" type="presParOf" srcId="{9C184ECD-8C4A-4419-9124-79069C14E1E6}" destId="{A3E0717A-02D8-42B6-BF3C-67696FA483EC}" srcOrd="2" destOrd="0" presId="urn:microsoft.com/office/officeart/2018/5/layout/IconCircleLabelList"/>
    <dgm:cxn modelId="{2C6DEB9C-AB14-42D2-9674-94D033EECE25}" type="presParOf" srcId="{9C184ECD-8C4A-4419-9124-79069C14E1E6}" destId="{BB7C8AA9-6E56-4B76-9827-7F42A3D226D2}" srcOrd="3" destOrd="0" presId="urn:microsoft.com/office/officeart/2018/5/layout/IconCircleLabelList"/>
    <dgm:cxn modelId="{D20B016F-130A-4E24-8E96-C098E9E66B89}" type="presParOf" srcId="{5620A07F-E924-44E5-A526-4EBFAF2A2F04}" destId="{3C86FA37-2193-46A8-9E1D-095A02E755BD}" srcOrd="7" destOrd="0" presId="urn:microsoft.com/office/officeart/2018/5/layout/IconCircleLabelList"/>
    <dgm:cxn modelId="{1FCED1DF-35B6-48B3-B128-CA874A279FF2}" type="presParOf" srcId="{5620A07F-E924-44E5-A526-4EBFAF2A2F04}" destId="{E6E1DD0B-FE1D-4572-ADEC-E33BAACE9E45}" srcOrd="8" destOrd="0" presId="urn:microsoft.com/office/officeart/2018/5/layout/IconCircleLabelList"/>
    <dgm:cxn modelId="{20332612-FE7B-4CE8-B587-689AABAE52F3}" type="presParOf" srcId="{E6E1DD0B-FE1D-4572-ADEC-E33BAACE9E45}" destId="{00A0EE5A-19D1-48B5-A1F7-91FCBB6E078A}" srcOrd="0" destOrd="0" presId="urn:microsoft.com/office/officeart/2018/5/layout/IconCircleLabelList"/>
    <dgm:cxn modelId="{8FB6C65C-5DF4-4C85-BEEB-B81AF8096F69}" type="presParOf" srcId="{E6E1DD0B-FE1D-4572-ADEC-E33BAACE9E45}" destId="{850132E6-9621-4676-9B42-3841E275E6D2}" srcOrd="1" destOrd="0" presId="urn:microsoft.com/office/officeart/2018/5/layout/IconCircleLabelList"/>
    <dgm:cxn modelId="{31519A10-21DD-42A3-B058-B09B88349C8C}" type="presParOf" srcId="{E6E1DD0B-FE1D-4572-ADEC-E33BAACE9E45}" destId="{5C8D38DD-C8B6-44A5-83A0-47611E0BA2A4}" srcOrd="2" destOrd="0" presId="urn:microsoft.com/office/officeart/2018/5/layout/IconCircleLabelList"/>
    <dgm:cxn modelId="{4FD45663-FD0A-4EDB-A12A-89D449727B91}" type="presParOf" srcId="{E6E1DD0B-FE1D-4572-ADEC-E33BAACE9E45}" destId="{950A4EDE-B715-4FB3-8D5A-3592D470D4A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27ACF2-A217-41C7-A6C1-A649C09CD1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4B92B6-C86A-40EC-8232-45C35C350B0E}">
      <dgm:prSet/>
      <dgm:spPr>
        <a:solidFill>
          <a:srgbClr val="881C1C"/>
        </a:solidFill>
      </dgm:spPr>
      <dgm:t>
        <a:bodyPr/>
        <a:lstStyle/>
        <a:p>
          <a:r>
            <a:rPr lang="en-US" b="0" i="0" dirty="0"/>
            <a:t>Resistance to Change</a:t>
          </a:r>
          <a:endParaRPr lang="en-US" b="0" dirty="0"/>
        </a:p>
      </dgm:t>
    </dgm:pt>
    <dgm:pt modelId="{AEF1DA5C-DE08-4809-8D36-C946A70912CA}" type="parTrans" cxnId="{690A6146-642C-44A4-9692-6F2413B98122}">
      <dgm:prSet/>
      <dgm:spPr/>
      <dgm:t>
        <a:bodyPr/>
        <a:lstStyle/>
        <a:p>
          <a:endParaRPr lang="en-US"/>
        </a:p>
      </dgm:t>
    </dgm:pt>
    <dgm:pt modelId="{EF0AB5CB-5B34-46DB-ADE4-25F2EC835DAD}" type="sibTrans" cxnId="{690A6146-642C-44A4-9692-6F2413B98122}">
      <dgm:prSet/>
      <dgm:spPr/>
      <dgm:t>
        <a:bodyPr/>
        <a:lstStyle/>
        <a:p>
          <a:endParaRPr lang="en-US"/>
        </a:p>
      </dgm:t>
    </dgm:pt>
    <dgm:pt modelId="{C5F01695-4382-469B-B579-23B57BB5272D}">
      <dgm:prSet/>
      <dgm:spPr>
        <a:solidFill>
          <a:srgbClr val="910513"/>
        </a:solidFill>
      </dgm:spPr>
      <dgm:t>
        <a:bodyPr/>
        <a:lstStyle/>
        <a:p>
          <a:r>
            <a:rPr lang="en-US" b="0" i="0" dirty="0"/>
            <a:t>Blurred Responsibilities</a:t>
          </a:r>
          <a:endParaRPr lang="en-US" b="0" dirty="0"/>
        </a:p>
      </dgm:t>
    </dgm:pt>
    <dgm:pt modelId="{6BB20492-3D7F-4F86-9654-9C948FE83C18}" type="parTrans" cxnId="{014FB5FE-9FCD-4E17-A9FF-B47190CF56E3}">
      <dgm:prSet/>
      <dgm:spPr/>
      <dgm:t>
        <a:bodyPr/>
        <a:lstStyle/>
        <a:p>
          <a:endParaRPr lang="en-US"/>
        </a:p>
      </dgm:t>
    </dgm:pt>
    <dgm:pt modelId="{7A691199-5BC3-47B9-8ECF-C7F39A99431B}" type="sibTrans" cxnId="{014FB5FE-9FCD-4E17-A9FF-B47190CF56E3}">
      <dgm:prSet/>
      <dgm:spPr/>
      <dgm:t>
        <a:bodyPr/>
        <a:lstStyle/>
        <a:p>
          <a:endParaRPr lang="en-US"/>
        </a:p>
      </dgm:t>
    </dgm:pt>
    <dgm:pt modelId="{FC1FC4B0-6407-4498-B70C-4F3ED646723B}">
      <dgm:prSet/>
      <dgm:spPr>
        <a:solidFill>
          <a:srgbClr val="8A2332"/>
        </a:solidFill>
      </dgm:spPr>
      <dgm:t>
        <a:bodyPr/>
        <a:lstStyle/>
        <a:p>
          <a:r>
            <a:rPr lang="en-US" b="0" i="0" dirty="0"/>
            <a:t>Decreased Velocity</a:t>
          </a:r>
          <a:endParaRPr lang="en-US" b="0" dirty="0"/>
        </a:p>
      </dgm:t>
    </dgm:pt>
    <dgm:pt modelId="{9DEE4744-1F52-4B4C-AAFB-4B6FF75C2F81}" type="parTrans" cxnId="{904BED67-B835-40BE-AB8E-7D2FB08CBB77}">
      <dgm:prSet/>
      <dgm:spPr/>
      <dgm:t>
        <a:bodyPr/>
        <a:lstStyle/>
        <a:p>
          <a:endParaRPr lang="en-US"/>
        </a:p>
      </dgm:t>
    </dgm:pt>
    <dgm:pt modelId="{00479D5B-6DE2-448A-B815-65F883947603}" type="sibTrans" cxnId="{904BED67-B835-40BE-AB8E-7D2FB08CBB77}">
      <dgm:prSet/>
      <dgm:spPr/>
      <dgm:t>
        <a:bodyPr/>
        <a:lstStyle/>
        <a:p>
          <a:endParaRPr lang="en-US"/>
        </a:p>
      </dgm:t>
    </dgm:pt>
    <dgm:pt modelId="{F0992912-475C-4E84-B56F-1D2E5B0B37EF}">
      <dgm:prSet/>
      <dgm:spPr>
        <a:solidFill>
          <a:srgbClr val="881C1C"/>
        </a:solidFill>
      </dgm:spPr>
      <dgm:t>
        <a:bodyPr/>
        <a:lstStyle/>
        <a:p>
          <a:r>
            <a:rPr lang="en-US" b="0" i="0" dirty="0"/>
            <a:t>Management Challenges</a:t>
          </a:r>
          <a:endParaRPr lang="en-US" b="0" dirty="0"/>
        </a:p>
      </dgm:t>
    </dgm:pt>
    <dgm:pt modelId="{8DDE3BA8-8156-4973-A069-E7DE86199395}" type="parTrans" cxnId="{65631F6A-DE55-48E3-B394-9C011C5A4267}">
      <dgm:prSet/>
      <dgm:spPr/>
      <dgm:t>
        <a:bodyPr/>
        <a:lstStyle/>
        <a:p>
          <a:endParaRPr lang="en-US"/>
        </a:p>
      </dgm:t>
    </dgm:pt>
    <dgm:pt modelId="{5B7E0B04-A5EF-462A-AE51-57C566838011}" type="sibTrans" cxnId="{65631F6A-DE55-48E3-B394-9C011C5A4267}">
      <dgm:prSet/>
      <dgm:spPr/>
      <dgm:t>
        <a:bodyPr/>
        <a:lstStyle/>
        <a:p>
          <a:endParaRPr lang="en-US"/>
        </a:p>
      </dgm:t>
    </dgm:pt>
    <dgm:pt modelId="{274830B1-288C-4C88-BA06-19BA1A10C652}">
      <dgm:prSet/>
      <dgm:spPr>
        <a:solidFill>
          <a:srgbClr val="910513"/>
        </a:solidFill>
      </dgm:spPr>
      <dgm:t>
        <a:bodyPr/>
        <a:lstStyle/>
        <a:p>
          <a:r>
            <a:rPr lang="en-US" b="0" i="0" dirty="0"/>
            <a:t>Incomplete Adoption Across Teams</a:t>
          </a:r>
          <a:endParaRPr lang="en-US" b="0" dirty="0"/>
        </a:p>
      </dgm:t>
    </dgm:pt>
    <dgm:pt modelId="{DE704907-FB3C-4B85-A862-E0FB192C906A}" type="parTrans" cxnId="{F0F88B09-A7D7-42F4-9FFE-6FE43BF1AD9F}">
      <dgm:prSet/>
      <dgm:spPr/>
      <dgm:t>
        <a:bodyPr/>
        <a:lstStyle/>
        <a:p>
          <a:endParaRPr lang="en-US"/>
        </a:p>
      </dgm:t>
    </dgm:pt>
    <dgm:pt modelId="{91E2D944-FEA9-4D8D-A86C-8212E2D8813F}" type="sibTrans" cxnId="{F0F88B09-A7D7-42F4-9FFE-6FE43BF1AD9F}">
      <dgm:prSet/>
      <dgm:spPr/>
      <dgm:t>
        <a:bodyPr/>
        <a:lstStyle/>
        <a:p>
          <a:endParaRPr lang="en-US"/>
        </a:p>
      </dgm:t>
    </dgm:pt>
    <dgm:pt modelId="{DE811506-101F-4AD2-B9EE-85BC3F1EE7D6}" type="pres">
      <dgm:prSet presAssocID="{7227ACF2-A217-41C7-A6C1-A649C09CD10C}" presName="linear" presStyleCnt="0">
        <dgm:presLayoutVars>
          <dgm:animLvl val="lvl"/>
          <dgm:resizeHandles val="exact"/>
        </dgm:presLayoutVars>
      </dgm:prSet>
      <dgm:spPr/>
    </dgm:pt>
    <dgm:pt modelId="{1E2E70D5-8987-4D84-9779-C65D6FAB9479}" type="pres">
      <dgm:prSet presAssocID="{944B92B6-C86A-40EC-8232-45C35C350B0E}" presName="parentText" presStyleLbl="node1" presStyleIdx="0" presStyleCnt="5">
        <dgm:presLayoutVars>
          <dgm:chMax val="0"/>
          <dgm:bulletEnabled val="1"/>
        </dgm:presLayoutVars>
      </dgm:prSet>
      <dgm:spPr/>
    </dgm:pt>
    <dgm:pt modelId="{EDD301C1-2DCA-4495-AE20-8970A57F8240}" type="pres">
      <dgm:prSet presAssocID="{EF0AB5CB-5B34-46DB-ADE4-25F2EC835DAD}" presName="spacer" presStyleCnt="0"/>
      <dgm:spPr/>
    </dgm:pt>
    <dgm:pt modelId="{871F6AB8-9213-4012-95B7-CB982880E028}" type="pres">
      <dgm:prSet presAssocID="{C5F01695-4382-469B-B579-23B57BB5272D}" presName="parentText" presStyleLbl="node1" presStyleIdx="1" presStyleCnt="5">
        <dgm:presLayoutVars>
          <dgm:chMax val="0"/>
          <dgm:bulletEnabled val="1"/>
        </dgm:presLayoutVars>
      </dgm:prSet>
      <dgm:spPr/>
    </dgm:pt>
    <dgm:pt modelId="{D7FBD974-E3E9-4681-94E5-6666471EE99D}" type="pres">
      <dgm:prSet presAssocID="{7A691199-5BC3-47B9-8ECF-C7F39A99431B}" presName="spacer" presStyleCnt="0"/>
      <dgm:spPr/>
    </dgm:pt>
    <dgm:pt modelId="{C304B552-5E46-467C-BE40-5801B5558B48}" type="pres">
      <dgm:prSet presAssocID="{FC1FC4B0-6407-4498-B70C-4F3ED646723B}" presName="parentText" presStyleLbl="node1" presStyleIdx="2" presStyleCnt="5">
        <dgm:presLayoutVars>
          <dgm:chMax val="0"/>
          <dgm:bulletEnabled val="1"/>
        </dgm:presLayoutVars>
      </dgm:prSet>
      <dgm:spPr/>
    </dgm:pt>
    <dgm:pt modelId="{F54B8363-9A69-4421-9F9D-0ED8423BB11C}" type="pres">
      <dgm:prSet presAssocID="{00479D5B-6DE2-448A-B815-65F883947603}" presName="spacer" presStyleCnt="0"/>
      <dgm:spPr/>
    </dgm:pt>
    <dgm:pt modelId="{4443DED3-DA22-41B3-AD38-F4B348B1B05F}" type="pres">
      <dgm:prSet presAssocID="{F0992912-475C-4E84-B56F-1D2E5B0B37EF}" presName="parentText" presStyleLbl="node1" presStyleIdx="3" presStyleCnt="5">
        <dgm:presLayoutVars>
          <dgm:chMax val="0"/>
          <dgm:bulletEnabled val="1"/>
        </dgm:presLayoutVars>
      </dgm:prSet>
      <dgm:spPr/>
    </dgm:pt>
    <dgm:pt modelId="{5E2A12F0-9199-48F2-8CB9-9CFA12CDB215}" type="pres">
      <dgm:prSet presAssocID="{5B7E0B04-A5EF-462A-AE51-57C566838011}" presName="spacer" presStyleCnt="0"/>
      <dgm:spPr/>
    </dgm:pt>
    <dgm:pt modelId="{7B5BBBE9-3351-411E-A06E-67E4D98C6608}" type="pres">
      <dgm:prSet presAssocID="{274830B1-288C-4C88-BA06-19BA1A10C652}" presName="parentText" presStyleLbl="node1" presStyleIdx="4" presStyleCnt="5">
        <dgm:presLayoutVars>
          <dgm:chMax val="0"/>
          <dgm:bulletEnabled val="1"/>
        </dgm:presLayoutVars>
      </dgm:prSet>
      <dgm:spPr/>
    </dgm:pt>
  </dgm:ptLst>
  <dgm:cxnLst>
    <dgm:cxn modelId="{F05B6508-5AC5-47FD-ABC1-49D441FBC073}" type="presOf" srcId="{944B92B6-C86A-40EC-8232-45C35C350B0E}" destId="{1E2E70D5-8987-4D84-9779-C65D6FAB9479}" srcOrd="0" destOrd="0" presId="urn:microsoft.com/office/officeart/2005/8/layout/vList2"/>
    <dgm:cxn modelId="{F0F88B09-A7D7-42F4-9FFE-6FE43BF1AD9F}" srcId="{7227ACF2-A217-41C7-A6C1-A649C09CD10C}" destId="{274830B1-288C-4C88-BA06-19BA1A10C652}" srcOrd="4" destOrd="0" parTransId="{DE704907-FB3C-4B85-A862-E0FB192C906A}" sibTransId="{91E2D944-FEA9-4D8D-A86C-8212E2D8813F}"/>
    <dgm:cxn modelId="{F7E47F39-6167-4E49-B666-1CFB3E9DDF2E}" type="presOf" srcId="{7227ACF2-A217-41C7-A6C1-A649C09CD10C}" destId="{DE811506-101F-4AD2-B9EE-85BC3F1EE7D6}" srcOrd="0" destOrd="0" presId="urn:microsoft.com/office/officeart/2005/8/layout/vList2"/>
    <dgm:cxn modelId="{FC41B63D-82B1-4304-8F59-DCFDAB4D22E3}" type="presOf" srcId="{274830B1-288C-4C88-BA06-19BA1A10C652}" destId="{7B5BBBE9-3351-411E-A06E-67E4D98C6608}" srcOrd="0" destOrd="0" presId="urn:microsoft.com/office/officeart/2005/8/layout/vList2"/>
    <dgm:cxn modelId="{690A6146-642C-44A4-9692-6F2413B98122}" srcId="{7227ACF2-A217-41C7-A6C1-A649C09CD10C}" destId="{944B92B6-C86A-40EC-8232-45C35C350B0E}" srcOrd="0" destOrd="0" parTransId="{AEF1DA5C-DE08-4809-8D36-C946A70912CA}" sibTransId="{EF0AB5CB-5B34-46DB-ADE4-25F2EC835DAD}"/>
    <dgm:cxn modelId="{904BED67-B835-40BE-AB8E-7D2FB08CBB77}" srcId="{7227ACF2-A217-41C7-A6C1-A649C09CD10C}" destId="{FC1FC4B0-6407-4498-B70C-4F3ED646723B}" srcOrd="2" destOrd="0" parTransId="{9DEE4744-1F52-4B4C-AAFB-4B6FF75C2F81}" sibTransId="{00479D5B-6DE2-448A-B815-65F883947603}"/>
    <dgm:cxn modelId="{65631F6A-DE55-48E3-B394-9C011C5A4267}" srcId="{7227ACF2-A217-41C7-A6C1-A649C09CD10C}" destId="{F0992912-475C-4E84-B56F-1D2E5B0B37EF}" srcOrd="3" destOrd="0" parTransId="{8DDE3BA8-8156-4973-A069-E7DE86199395}" sibTransId="{5B7E0B04-A5EF-462A-AE51-57C566838011}"/>
    <dgm:cxn modelId="{399E4252-FA3C-42FA-B6F9-AADE43FDD59B}" type="presOf" srcId="{C5F01695-4382-469B-B579-23B57BB5272D}" destId="{871F6AB8-9213-4012-95B7-CB982880E028}" srcOrd="0" destOrd="0" presId="urn:microsoft.com/office/officeart/2005/8/layout/vList2"/>
    <dgm:cxn modelId="{0DCBBE9D-4E6E-46AB-8B94-C91C1ED18070}" type="presOf" srcId="{FC1FC4B0-6407-4498-B70C-4F3ED646723B}" destId="{C304B552-5E46-467C-BE40-5801B5558B48}" srcOrd="0" destOrd="0" presId="urn:microsoft.com/office/officeart/2005/8/layout/vList2"/>
    <dgm:cxn modelId="{DD939ADA-1E9F-490D-BBF0-7013820746D6}" type="presOf" srcId="{F0992912-475C-4E84-B56F-1D2E5B0B37EF}" destId="{4443DED3-DA22-41B3-AD38-F4B348B1B05F}" srcOrd="0" destOrd="0" presId="urn:microsoft.com/office/officeart/2005/8/layout/vList2"/>
    <dgm:cxn modelId="{014FB5FE-9FCD-4E17-A9FF-B47190CF56E3}" srcId="{7227ACF2-A217-41C7-A6C1-A649C09CD10C}" destId="{C5F01695-4382-469B-B579-23B57BB5272D}" srcOrd="1" destOrd="0" parTransId="{6BB20492-3D7F-4F86-9654-9C948FE83C18}" sibTransId="{7A691199-5BC3-47B9-8ECF-C7F39A99431B}"/>
    <dgm:cxn modelId="{C203EA6C-82E9-42A6-BCF7-96F3F04530B9}" type="presParOf" srcId="{DE811506-101F-4AD2-B9EE-85BC3F1EE7D6}" destId="{1E2E70D5-8987-4D84-9779-C65D6FAB9479}" srcOrd="0" destOrd="0" presId="urn:microsoft.com/office/officeart/2005/8/layout/vList2"/>
    <dgm:cxn modelId="{7C587D07-854A-41CB-B57B-DF496D29D4D4}" type="presParOf" srcId="{DE811506-101F-4AD2-B9EE-85BC3F1EE7D6}" destId="{EDD301C1-2DCA-4495-AE20-8970A57F8240}" srcOrd="1" destOrd="0" presId="urn:microsoft.com/office/officeart/2005/8/layout/vList2"/>
    <dgm:cxn modelId="{E29B93EB-E807-4867-A47C-B15C981CA7FB}" type="presParOf" srcId="{DE811506-101F-4AD2-B9EE-85BC3F1EE7D6}" destId="{871F6AB8-9213-4012-95B7-CB982880E028}" srcOrd="2" destOrd="0" presId="urn:microsoft.com/office/officeart/2005/8/layout/vList2"/>
    <dgm:cxn modelId="{FF097D7F-7348-4F3B-80D4-8D6031C7E669}" type="presParOf" srcId="{DE811506-101F-4AD2-B9EE-85BC3F1EE7D6}" destId="{D7FBD974-E3E9-4681-94E5-6666471EE99D}" srcOrd="3" destOrd="0" presId="urn:microsoft.com/office/officeart/2005/8/layout/vList2"/>
    <dgm:cxn modelId="{DB2CF6B5-3F80-4BC1-8AA9-E7B8FBE9A4A0}" type="presParOf" srcId="{DE811506-101F-4AD2-B9EE-85BC3F1EE7D6}" destId="{C304B552-5E46-467C-BE40-5801B5558B48}" srcOrd="4" destOrd="0" presId="urn:microsoft.com/office/officeart/2005/8/layout/vList2"/>
    <dgm:cxn modelId="{F43A9A9E-A6B3-4F07-B273-39C299596154}" type="presParOf" srcId="{DE811506-101F-4AD2-B9EE-85BC3F1EE7D6}" destId="{F54B8363-9A69-4421-9F9D-0ED8423BB11C}" srcOrd="5" destOrd="0" presId="urn:microsoft.com/office/officeart/2005/8/layout/vList2"/>
    <dgm:cxn modelId="{7E24D284-788F-468A-8E79-C9123823BF4F}" type="presParOf" srcId="{DE811506-101F-4AD2-B9EE-85BC3F1EE7D6}" destId="{4443DED3-DA22-41B3-AD38-F4B348B1B05F}" srcOrd="6" destOrd="0" presId="urn:microsoft.com/office/officeart/2005/8/layout/vList2"/>
    <dgm:cxn modelId="{2A9C848B-8910-4D56-B149-C47DFCD42147}" type="presParOf" srcId="{DE811506-101F-4AD2-B9EE-85BC3F1EE7D6}" destId="{5E2A12F0-9199-48F2-8CB9-9CFA12CDB215}" srcOrd="7" destOrd="0" presId="urn:microsoft.com/office/officeart/2005/8/layout/vList2"/>
    <dgm:cxn modelId="{17B506CD-B54D-4C98-99D7-A59015DBF7BE}" type="presParOf" srcId="{DE811506-101F-4AD2-B9EE-85BC3F1EE7D6}" destId="{7B5BBBE9-3351-411E-A06E-67E4D98C660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3E8C9A-A5DE-4188-A5C1-7F51F75229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DBE084-54EF-401C-B8B7-3E44BCF19ECD}">
      <dgm:prSet/>
      <dgm:spPr>
        <a:solidFill>
          <a:srgbClr val="8A2332"/>
        </a:solidFill>
      </dgm:spPr>
      <dgm:t>
        <a:bodyPr/>
        <a:lstStyle/>
        <a:p>
          <a:r>
            <a:rPr lang="en-US" b="1" dirty="0"/>
            <a:t>Waterfall Methodology</a:t>
          </a:r>
          <a:r>
            <a:rPr lang="en-US" dirty="0"/>
            <a:t>: Ideal for projects with well-defined requirements, strict regulatory needs, and long-term stability.</a:t>
          </a:r>
        </a:p>
      </dgm:t>
    </dgm:pt>
    <dgm:pt modelId="{DF3D26E2-A6A6-40BC-B2E1-F7A3B8C2A70E}" type="parTrans" cxnId="{292CA948-531D-4EE3-B0A0-3D6FBCA70F85}">
      <dgm:prSet/>
      <dgm:spPr/>
      <dgm:t>
        <a:bodyPr/>
        <a:lstStyle/>
        <a:p>
          <a:endParaRPr lang="en-US"/>
        </a:p>
      </dgm:t>
    </dgm:pt>
    <dgm:pt modelId="{CC2D2B24-8D65-4790-A2E2-B88E0468863D}" type="sibTrans" cxnId="{292CA948-531D-4EE3-B0A0-3D6FBCA70F85}">
      <dgm:prSet phldrT="01"/>
      <dgm:spPr/>
      <dgm:t>
        <a:bodyPr/>
        <a:lstStyle/>
        <a:p>
          <a:endParaRPr lang="en-US"/>
        </a:p>
      </dgm:t>
    </dgm:pt>
    <dgm:pt modelId="{8992774D-F677-48CB-B512-23196BF1239B}">
      <dgm:prSet/>
      <dgm:spPr>
        <a:solidFill>
          <a:srgbClr val="881C1C"/>
        </a:solidFill>
      </dgm:spPr>
      <dgm:t>
        <a:bodyPr/>
        <a:lstStyle/>
        <a:p>
          <a:r>
            <a:rPr lang="en-US" b="1" dirty="0"/>
            <a:t>Agile Methodology</a:t>
          </a:r>
          <a:r>
            <a:rPr lang="en-US" dirty="0"/>
            <a:t>: Suited for projects with rapidly changing requirements, innovation-driven initiatives, and customer-centric focus.</a:t>
          </a:r>
        </a:p>
      </dgm:t>
    </dgm:pt>
    <dgm:pt modelId="{DEF6837D-05B0-40CC-8811-994D268AE5E9}" type="parTrans" cxnId="{D2AA2C7B-D733-48FE-B627-C8DDE1A31F3B}">
      <dgm:prSet/>
      <dgm:spPr/>
      <dgm:t>
        <a:bodyPr/>
        <a:lstStyle/>
        <a:p>
          <a:endParaRPr lang="en-US"/>
        </a:p>
      </dgm:t>
    </dgm:pt>
    <dgm:pt modelId="{EA24BE7F-D85B-416C-8AB7-B000483D8A35}" type="sibTrans" cxnId="{D2AA2C7B-D733-48FE-B627-C8DDE1A31F3B}">
      <dgm:prSet phldrT="02"/>
      <dgm:spPr/>
      <dgm:t>
        <a:bodyPr/>
        <a:lstStyle/>
        <a:p>
          <a:endParaRPr lang="en-US"/>
        </a:p>
      </dgm:t>
    </dgm:pt>
    <dgm:pt modelId="{CEC8C742-3833-4A08-81C2-BB144D98A3AA}">
      <dgm:prSet/>
      <dgm:spPr>
        <a:solidFill>
          <a:srgbClr val="910513"/>
        </a:solidFill>
      </dgm:spPr>
      <dgm:t>
        <a:bodyPr/>
        <a:lstStyle/>
        <a:p>
          <a:r>
            <a:rPr lang="en-US" b="1" dirty="0"/>
            <a:t>Factors Influencing Choice</a:t>
          </a:r>
          <a:r>
            <a:rPr lang="en-US" dirty="0"/>
            <a:t>: Consider project scope, regulatory requirements, technology stability, and market dynamics when selecting the methodology.</a:t>
          </a:r>
        </a:p>
      </dgm:t>
    </dgm:pt>
    <dgm:pt modelId="{A4E7DB25-4A02-4BE3-9AAD-A0BE70DB407D}" type="parTrans" cxnId="{0093C154-69B1-4801-803F-B002D7B50EB9}">
      <dgm:prSet/>
      <dgm:spPr/>
      <dgm:t>
        <a:bodyPr/>
        <a:lstStyle/>
        <a:p>
          <a:endParaRPr lang="en-US"/>
        </a:p>
      </dgm:t>
    </dgm:pt>
    <dgm:pt modelId="{1670F875-160B-44D7-B4E3-1EA0CCCC42CE}" type="sibTrans" cxnId="{0093C154-69B1-4801-803F-B002D7B50EB9}">
      <dgm:prSet phldrT="03"/>
      <dgm:spPr/>
      <dgm:t>
        <a:bodyPr/>
        <a:lstStyle/>
        <a:p>
          <a:endParaRPr lang="en-US"/>
        </a:p>
      </dgm:t>
    </dgm:pt>
    <dgm:pt modelId="{1E03301F-CF51-42EC-A8D7-F85D55741F97}" type="pres">
      <dgm:prSet presAssocID="{043E8C9A-A5DE-4188-A5C1-7F51F7522936}" presName="linear" presStyleCnt="0">
        <dgm:presLayoutVars>
          <dgm:animLvl val="lvl"/>
          <dgm:resizeHandles val="exact"/>
        </dgm:presLayoutVars>
      </dgm:prSet>
      <dgm:spPr/>
    </dgm:pt>
    <dgm:pt modelId="{D917905F-26A3-4A7A-A8B0-5F93E87F7644}" type="pres">
      <dgm:prSet presAssocID="{33DBE084-54EF-401C-B8B7-3E44BCF19ECD}" presName="parentText" presStyleLbl="node1" presStyleIdx="0" presStyleCnt="3">
        <dgm:presLayoutVars>
          <dgm:chMax val="0"/>
          <dgm:bulletEnabled val="1"/>
        </dgm:presLayoutVars>
      </dgm:prSet>
      <dgm:spPr/>
    </dgm:pt>
    <dgm:pt modelId="{5E528775-3773-4792-BC4B-DA3C719A8BB9}" type="pres">
      <dgm:prSet presAssocID="{CC2D2B24-8D65-4790-A2E2-B88E0468863D}" presName="spacer" presStyleCnt="0"/>
      <dgm:spPr/>
    </dgm:pt>
    <dgm:pt modelId="{36662828-7AB7-4672-88F8-0AADFF37E8F6}" type="pres">
      <dgm:prSet presAssocID="{8992774D-F677-48CB-B512-23196BF1239B}" presName="parentText" presStyleLbl="node1" presStyleIdx="1" presStyleCnt="3">
        <dgm:presLayoutVars>
          <dgm:chMax val="0"/>
          <dgm:bulletEnabled val="1"/>
        </dgm:presLayoutVars>
      </dgm:prSet>
      <dgm:spPr/>
    </dgm:pt>
    <dgm:pt modelId="{76A90AAD-8104-47D9-9981-A6F416D4759B}" type="pres">
      <dgm:prSet presAssocID="{EA24BE7F-D85B-416C-8AB7-B000483D8A35}" presName="spacer" presStyleCnt="0"/>
      <dgm:spPr/>
    </dgm:pt>
    <dgm:pt modelId="{6A2E8119-8B4A-47D1-8A29-42C1C3CE66C4}" type="pres">
      <dgm:prSet presAssocID="{CEC8C742-3833-4A08-81C2-BB144D98A3AA}" presName="parentText" presStyleLbl="node1" presStyleIdx="2" presStyleCnt="3">
        <dgm:presLayoutVars>
          <dgm:chMax val="0"/>
          <dgm:bulletEnabled val="1"/>
        </dgm:presLayoutVars>
      </dgm:prSet>
      <dgm:spPr/>
    </dgm:pt>
  </dgm:ptLst>
  <dgm:cxnLst>
    <dgm:cxn modelId="{292CA948-531D-4EE3-B0A0-3D6FBCA70F85}" srcId="{043E8C9A-A5DE-4188-A5C1-7F51F7522936}" destId="{33DBE084-54EF-401C-B8B7-3E44BCF19ECD}" srcOrd="0" destOrd="0" parTransId="{DF3D26E2-A6A6-40BC-B2E1-F7A3B8C2A70E}" sibTransId="{CC2D2B24-8D65-4790-A2E2-B88E0468863D}"/>
    <dgm:cxn modelId="{0093C154-69B1-4801-803F-B002D7B50EB9}" srcId="{043E8C9A-A5DE-4188-A5C1-7F51F7522936}" destId="{CEC8C742-3833-4A08-81C2-BB144D98A3AA}" srcOrd="2" destOrd="0" parTransId="{A4E7DB25-4A02-4BE3-9AAD-A0BE70DB407D}" sibTransId="{1670F875-160B-44D7-B4E3-1EA0CCCC42CE}"/>
    <dgm:cxn modelId="{8861A078-CC43-427F-8C63-03D961B13B98}" type="presOf" srcId="{8992774D-F677-48CB-B512-23196BF1239B}" destId="{36662828-7AB7-4672-88F8-0AADFF37E8F6}" srcOrd="0" destOrd="0" presId="urn:microsoft.com/office/officeart/2005/8/layout/vList2"/>
    <dgm:cxn modelId="{D2AA2C7B-D733-48FE-B627-C8DDE1A31F3B}" srcId="{043E8C9A-A5DE-4188-A5C1-7F51F7522936}" destId="{8992774D-F677-48CB-B512-23196BF1239B}" srcOrd="1" destOrd="0" parTransId="{DEF6837D-05B0-40CC-8811-994D268AE5E9}" sibTransId="{EA24BE7F-D85B-416C-8AB7-B000483D8A35}"/>
    <dgm:cxn modelId="{F2EB6890-37A4-499A-AF51-CA994DCEF389}" type="presOf" srcId="{CEC8C742-3833-4A08-81C2-BB144D98A3AA}" destId="{6A2E8119-8B4A-47D1-8A29-42C1C3CE66C4}" srcOrd="0" destOrd="0" presId="urn:microsoft.com/office/officeart/2005/8/layout/vList2"/>
    <dgm:cxn modelId="{F37340AD-015A-487F-A8FE-28BC604E7769}" type="presOf" srcId="{33DBE084-54EF-401C-B8B7-3E44BCF19ECD}" destId="{D917905F-26A3-4A7A-A8B0-5F93E87F7644}" srcOrd="0" destOrd="0" presId="urn:microsoft.com/office/officeart/2005/8/layout/vList2"/>
    <dgm:cxn modelId="{5E04C2B2-20E2-43FA-B5AE-DA6D927663CD}" type="presOf" srcId="{043E8C9A-A5DE-4188-A5C1-7F51F7522936}" destId="{1E03301F-CF51-42EC-A8D7-F85D55741F97}" srcOrd="0" destOrd="0" presId="urn:microsoft.com/office/officeart/2005/8/layout/vList2"/>
    <dgm:cxn modelId="{0E400F3B-EE5B-41C0-84A0-A62F6DD9CA37}" type="presParOf" srcId="{1E03301F-CF51-42EC-A8D7-F85D55741F97}" destId="{D917905F-26A3-4A7A-A8B0-5F93E87F7644}" srcOrd="0" destOrd="0" presId="urn:microsoft.com/office/officeart/2005/8/layout/vList2"/>
    <dgm:cxn modelId="{0C93E6EE-2115-4226-8843-DBB4A392F5C0}" type="presParOf" srcId="{1E03301F-CF51-42EC-A8D7-F85D55741F97}" destId="{5E528775-3773-4792-BC4B-DA3C719A8BB9}" srcOrd="1" destOrd="0" presId="urn:microsoft.com/office/officeart/2005/8/layout/vList2"/>
    <dgm:cxn modelId="{BB4B3A0E-391C-45EC-BAE1-B321DDCB2E4E}" type="presParOf" srcId="{1E03301F-CF51-42EC-A8D7-F85D55741F97}" destId="{36662828-7AB7-4672-88F8-0AADFF37E8F6}" srcOrd="2" destOrd="0" presId="urn:microsoft.com/office/officeart/2005/8/layout/vList2"/>
    <dgm:cxn modelId="{5EEE7AF4-B13F-4E6D-B3FB-E36241F29FE8}" type="presParOf" srcId="{1E03301F-CF51-42EC-A8D7-F85D55741F97}" destId="{76A90AAD-8104-47D9-9981-A6F416D4759B}" srcOrd="3" destOrd="0" presId="urn:microsoft.com/office/officeart/2005/8/layout/vList2"/>
    <dgm:cxn modelId="{CAC66FAB-E84C-4FB7-931A-EE8E7AD8B6C8}" type="presParOf" srcId="{1E03301F-CF51-42EC-A8D7-F85D55741F97}" destId="{6A2E8119-8B4A-47D1-8A29-42C1C3CE66C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4DFCE-B18F-4659-90FD-5833C4434A2B}">
      <dsp:nvSpPr>
        <dsp:cNvPr id="0" name=""/>
        <dsp:cNvSpPr/>
      </dsp:nvSpPr>
      <dsp:spPr>
        <a:xfrm>
          <a:off x="3017" y="352081"/>
          <a:ext cx="2154704" cy="1368237"/>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BEB30-0EA0-434C-A90A-7D88E01FE7CE}">
      <dsp:nvSpPr>
        <dsp:cNvPr id="0" name=""/>
        <dsp:cNvSpPr/>
      </dsp:nvSpPr>
      <dsp:spPr>
        <a:xfrm>
          <a:off x="242429" y="579522"/>
          <a:ext cx="2154704" cy="1368237"/>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Pearson Plc - </a:t>
          </a:r>
          <a:r>
            <a:rPr lang="en-US" sz="1300" kern="1200"/>
            <a:t>Global education company headquartered in London, United Kingdom</a:t>
          </a:r>
        </a:p>
      </dsp:txBody>
      <dsp:txXfrm>
        <a:off x="282503" y="619596"/>
        <a:ext cx="2074556" cy="1288089"/>
      </dsp:txXfrm>
    </dsp:sp>
    <dsp:sp modelId="{C9C4479D-0789-43EB-B5ED-2B3870B4FD30}">
      <dsp:nvSpPr>
        <dsp:cNvPr id="0" name=""/>
        <dsp:cNvSpPr/>
      </dsp:nvSpPr>
      <dsp:spPr>
        <a:xfrm>
          <a:off x="2636546" y="352081"/>
          <a:ext cx="2154704" cy="1368237"/>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92276-91A0-419E-9EE5-1876B3FB33C9}">
      <dsp:nvSpPr>
        <dsp:cNvPr id="0" name=""/>
        <dsp:cNvSpPr/>
      </dsp:nvSpPr>
      <dsp:spPr>
        <a:xfrm>
          <a:off x="2875957" y="579522"/>
          <a:ext cx="2154704" cy="1368237"/>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Operates worldwide with a diverse portfolio of educational products and services</a:t>
          </a:r>
        </a:p>
      </dsp:txBody>
      <dsp:txXfrm>
        <a:off x="2916031" y="619596"/>
        <a:ext cx="2074556" cy="1288089"/>
      </dsp:txXfrm>
    </dsp:sp>
    <dsp:sp modelId="{7A0D3830-99F8-40B7-84FF-BC36C8EEB369}">
      <dsp:nvSpPr>
        <dsp:cNvPr id="0" name=""/>
        <dsp:cNvSpPr/>
      </dsp:nvSpPr>
      <dsp:spPr>
        <a:xfrm>
          <a:off x="5270074" y="352081"/>
          <a:ext cx="2154704" cy="1368237"/>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2F1E4-C948-4635-8790-01799D106B36}">
      <dsp:nvSpPr>
        <dsp:cNvPr id="0" name=""/>
        <dsp:cNvSpPr/>
      </dsp:nvSpPr>
      <dsp:spPr>
        <a:xfrm>
          <a:off x="5509485" y="579522"/>
          <a:ext cx="2154704" cy="1368237"/>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Primary business units include North American Education, International Education, Professional, Financial Times, Interactive Data, and Penguin Publishing</a:t>
          </a:r>
        </a:p>
      </dsp:txBody>
      <dsp:txXfrm>
        <a:off x="5549559" y="619596"/>
        <a:ext cx="2074556" cy="1288089"/>
      </dsp:txXfrm>
    </dsp:sp>
    <dsp:sp modelId="{F268D985-7A73-4B24-8C9B-2EF55D6F88B3}">
      <dsp:nvSpPr>
        <dsp:cNvPr id="0" name=""/>
        <dsp:cNvSpPr/>
      </dsp:nvSpPr>
      <dsp:spPr>
        <a:xfrm>
          <a:off x="7903602" y="352081"/>
          <a:ext cx="2154704" cy="1368237"/>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B3D2BC-0240-4F31-B1AD-0DA7A2342D72}">
      <dsp:nvSpPr>
        <dsp:cNvPr id="0" name=""/>
        <dsp:cNvSpPr/>
      </dsp:nvSpPr>
      <dsp:spPr>
        <a:xfrm>
          <a:off x="8143014" y="579522"/>
          <a:ext cx="2154704" cy="1368237"/>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SuccessMaker, Pearson's premier software product for math and reading skill improvement</a:t>
          </a:r>
        </a:p>
      </dsp:txBody>
      <dsp:txXfrm>
        <a:off x="8183088" y="619596"/>
        <a:ext cx="2074556" cy="12880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56C75-D1A6-43B2-8551-D2E91DC08E5D}">
      <dsp:nvSpPr>
        <dsp:cNvPr id="0" name=""/>
        <dsp:cNvSpPr/>
      </dsp:nvSpPr>
      <dsp:spPr>
        <a:xfrm>
          <a:off x="197217" y="259406"/>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7F769650-9A92-49BA-9B13-CDB3FB62A5F9}">
      <dsp:nvSpPr>
        <dsp:cNvPr id="0" name=""/>
        <dsp:cNvSpPr/>
      </dsp:nvSpPr>
      <dsp:spPr>
        <a:xfrm>
          <a:off x="365429" y="427618"/>
          <a:ext cx="464585" cy="464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0E7AF44-F706-4877-8B5F-DABC863866AC}">
      <dsp:nvSpPr>
        <dsp:cNvPr id="0" name=""/>
        <dsp:cNvSpPr/>
      </dsp:nvSpPr>
      <dsp:spPr>
        <a:xfrm>
          <a:off x="1169871" y="259406"/>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Strategic Alignment</a:t>
          </a:r>
          <a:endParaRPr lang="en-US" sz="1800" kern="1200"/>
        </a:p>
      </dsp:txBody>
      <dsp:txXfrm>
        <a:off x="1169871" y="259406"/>
        <a:ext cx="1888094" cy="801009"/>
      </dsp:txXfrm>
    </dsp:sp>
    <dsp:sp modelId="{43AB205B-F91D-4B06-B748-D3BACC424ED1}">
      <dsp:nvSpPr>
        <dsp:cNvPr id="0" name=""/>
        <dsp:cNvSpPr/>
      </dsp:nvSpPr>
      <dsp:spPr>
        <a:xfrm>
          <a:off x="3386952" y="259406"/>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19499F95-89BE-4870-B46E-C4718729C3B4}">
      <dsp:nvSpPr>
        <dsp:cNvPr id="0" name=""/>
        <dsp:cNvSpPr/>
      </dsp:nvSpPr>
      <dsp:spPr>
        <a:xfrm>
          <a:off x="3555164" y="427618"/>
          <a:ext cx="464585" cy="464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9FA9B09-31FE-46D4-BEF9-17664F6C1528}">
      <dsp:nvSpPr>
        <dsp:cNvPr id="0" name=""/>
        <dsp:cNvSpPr/>
      </dsp:nvSpPr>
      <dsp:spPr>
        <a:xfrm>
          <a:off x="4359606" y="259406"/>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Resource Allocation</a:t>
          </a:r>
          <a:endParaRPr lang="en-US" sz="1800" kern="1200"/>
        </a:p>
      </dsp:txBody>
      <dsp:txXfrm>
        <a:off x="4359606" y="259406"/>
        <a:ext cx="1888094" cy="801009"/>
      </dsp:txXfrm>
    </dsp:sp>
    <dsp:sp modelId="{3B3AE1E2-6146-46B7-8FE1-FE6D4EAF2802}">
      <dsp:nvSpPr>
        <dsp:cNvPr id="0" name=""/>
        <dsp:cNvSpPr/>
      </dsp:nvSpPr>
      <dsp:spPr>
        <a:xfrm>
          <a:off x="6576686" y="259406"/>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BA728670-C42B-46A9-ABDA-25CA4E02A898}">
      <dsp:nvSpPr>
        <dsp:cNvPr id="0" name=""/>
        <dsp:cNvSpPr/>
      </dsp:nvSpPr>
      <dsp:spPr>
        <a:xfrm>
          <a:off x="6744898" y="427618"/>
          <a:ext cx="464585" cy="464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287674-16BB-41C4-B964-64F04DFD12D4}">
      <dsp:nvSpPr>
        <dsp:cNvPr id="0" name=""/>
        <dsp:cNvSpPr/>
      </dsp:nvSpPr>
      <dsp:spPr>
        <a:xfrm>
          <a:off x="7549341" y="259406"/>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Market Demand</a:t>
          </a:r>
          <a:endParaRPr lang="en-US" sz="1800" kern="1200"/>
        </a:p>
      </dsp:txBody>
      <dsp:txXfrm>
        <a:off x="7549341" y="259406"/>
        <a:ext cx="1888094" cy="801009"/>
      </dsp:txXfrm>
    </dsp:sp>
    <dsp:sp modelId="{4BC63D9D-94FE-44D0-81E8-2424F9C3AF32}">
      <dsp:nvSpPr>
        <dsp:cNvPr id="0" name=""/>
        <dsp:cNvSpPr/>
      </dsp:nvSpPr>
      <dsp:spPr>
        <a:xfrm>
          <a:off x="197217" y="1813012"/>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BFC0EC5D-2C0C-4538-AB28-1281D7EA286C}">
      <dsp:nvSpPr>
        <dsp:cNvPr id="0" name=""/>
        <dsp:cNvSpPr/>
      </dsp:nvSpPr>
      <dsp:spPr>
        <a:xfrm>
          <a:off x="365429" y="1981224"/>
          <a:ext cx="464585" cy="4645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5E82090-8D22-4925-8AB1-09228F2BC454}">
      <dsp:nvSpPr>
        <dsp:cNvPr id="0" name=""/>
        <dsp:cNvSpPr/>
      </dsp:nvSpPr>
      <dsp:spPr>
        <a:xfrm>
          <a:off x="1169871" y="1813012"/>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Product Development Lifecycle</a:t>
          </a:r>
          <a:endParaRPr lang="en-US" sz="1800" kern="1200"/>
        </a:p>
      </dsp:txBody>
      <dsp:txXfrm>
        <a:off x="1169871" y="1813012"/>
        <a:ext cx="1888094" cy="801009"/>
      </dsp:txXfrm>
    </dsp:sp>
    <dsp:sp modelId="{67B0940D-AD1E-43F2-B220-69FE216AB45E}">
      <dsp:nvSpPr>
        <dsp:cNvPr id="0" name=""/>
        <dsp:cNvSpPr/>
      </dsp:nvSpPr>
      <dsp:spPr>
        <a:xfrm>
          <a:off x="3386952" y="1813012"/>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39E53D0D-F76B-44E5-83F1-43986A27E392}">
      <dsp:nvSpPr>
        <dsp:cNvPr id="0" name=""/>
        <dsp:cNvSpPr/>
      </dsp:nvSpPr>
      <dsp:spPr>
        <a:xfrm>
          <a:off x="3555164" y="1981224"/>
          <a:ext cx="464585" cy="4645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90AEE3-EA09-4BA8-9220-89153A54BEA3}">
      <dsp:nvSpPr>
        <dsp:cNvPr id="0" name=""/>
        <dsp:cNvSpPr/>
      </dsp:nvSpPr>
      <dsp:spPr>
        <a:xfrm>
          <a:off x="4359606" y="1813012"/>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Team's Agile Maturity</a:t>
          </a:r>
          <a:endParaRPr lang="en-US" sz="1800" kern="1200"/>
        </a:p>
      </dsp:txBody>
      <dsp:txXfrm>
        <a:off x="4359606" y="1813012"/>
        <a:ext cx="1888094" cy="801009"/>
      </dsp:txXfrm>
    </dsp:sp>
    <dsp:sp modelId="{0ACAD0B7-A140-42D5-84CE-01E22802AD2B}">
      <dsp:nvSpPr>
        <dsp:cNvPr id="0" name=""/>
        <dsp:cNvSpPr/>
      </dsp:nvSpPr>
      <dsp:spPr>
        <a:xfrm>
          <a:off x="6576686" y="1813012"/>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92774283-5CC7-4BD4-A8F3-DCC8A2D40638}">
      <dsp:nvSpPr>
        <dsp:cNvPr id="0" name=""/>
        <dsp:cNvSpPr/>
      </dsp:nvSpPr>
      <dsp:spPr>
        <a:xfrm>
          <a:off x="6744898" y="1981224"/>
          <a:ext cx="464585" cy="4645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A54F5F7-049F-42D0-99E7-778F76A7844A}">
      <dsp:nvSpPr>
        <dsp:cNvPr id="0" name=""/>
        <dsp:cNvSpPr/>
      </dsp:nvSpPr>
      <dsp:spPr>
        <a:xfrm>
          <a:off x="7549341" y="1813012"/>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Scalability of Agile Practices</a:t>
          </a:r>
          <a:endParaRPr lang="en-US" sz="1800" kern="1200"/>
        </a:p>
      </dsp:txBody>
      <dsp:txXfrm>
        <a:off x="7549341" y="1813012"/>
        <a:ext cx="1888094" cy="801009"/>
      </dsp:txXfrm>
    </dsp:sp>
    <dsp:sp modelId="{77D94467-BA3A-4B0D-90EF-CCEB3FBA0E33}">
      <dsp:nvSpPr>
        <dsp:cNvPr id="0" name=""/>
        <dsp:cNvSpPr/>
      </dsp:nvSpPr>
      <dsp:spPr>
        <a:xfrm>
          <a:off x="197217" y="3366617"/>
          <a:ext cx="801009" cy="801009"/>
        </a:xfrm>
        <a:prstGeom prst="ellipse">
          <a:avLst/>
        </a:prstGeom>
        <a:solidFill>
          <a:srgbClr val="8A2332"/>
        </a:solidFill>
        <a:ln>
          <a:noFill/>
        </a:ln>
        <a:effectLst/>
      </dsp:spPr>
      <dsp:style>
        <a:lnRef idx="0">
          <a:scrgbClr r="0" g="0" b="0"/>
        </a:lnRef>
        <a:fillRef idx="1">
          <a:scrgbClr r="0" g="0" b="0"/>
        </a:fillRef>
        <a:effectRef idx="2">
          <a:scrgbClr r="0" g="0" b="0"/>
        </a:effectRef>
        <a:fontRef idx="minor"/>
      </dsp:style>
    </dsp:sp>
    <dsp:sp modelId="{4AEE522B-80C0-455B-AACE-26702B186C1C}">
      <dsp:nvSpPr>
        <dsp:cNvPr id="0" name=""/>
        <dsp:cNvSpPr/>
      </dsp:nvSpPr>
      <dsp:spPr>
        <a:xfrm>
          <a:off x="365429" y="3534829"/>
          <a:ext cx="464585" cy="46458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9209828-1024-45E2-9E93-A2382C3889F5}">
      <dsp:nvSpPr>
        <dsp:cNvPr id="0" name=""/>
        <dsp:cNvSpPr/>
      </dsp:nvSpPr>
      <dsp:spPr>
        <a:xfrm>
          <a:off x="1169871" y="3366617"/>
          <a:ext cx="1888094" cy="801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Customer Feedback</a:t>
          </a:r>
          <a:endParaRPr lang="en-US" sz="1800" kern="1200"/>
        </a:p>
      </dsp:txBody>
      <dsp:txXfrm>
        <a:off x="1169871" y="3366617"/>
        <a:ext cx="1888094" cy="8010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B719E-A573-48E5-BCDE-82C52E34633A}">
      <dsp:nvSpPr>
        <dsp:cNvPr id="0" name=""/>
        <dsp:cNvSpPr/>
      </dsp:nvSpPr>
      <dsp:spPr>
        <a:xfrm>
          <a:off x="1336823" y="9791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93EA-7EBD-4F94-8CED-D7AE13742A24}">
      <dsp:nvSpPr>
        <dsp:cNvPr id="0" name=""/>
        <dsp:cNvSpPr/>
      </dsp:nvSpPr>
      <dsp:spPr>
        <a:xfrm>
          <a:off x="83678" y="2599429"/>
          <a:ext cx="4450291"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i="0" kern="1200"/>
            <a:t>Continue SuccessMaker Focus</a:t>
          </a:r>
          <a:endParaRPr lang="en-US" sz="1800" b="0" i="0" kern="1200"/>
        </a:p>
        <a:p>
          <a:pPr marL="0" lvl="0" indent="0" algn="ctr" defTabSz="800100">
            <a:lnSpc>
              <a:spcPct val="100000"/>
            </a:lnSpc>
            <a:spcBef>
              <a:spcPct val="0"/>
            </a:spcBef>
            <a:spcAft>
              <a:spcPct val="35000"/>
            </a:spcAft>
            <a:buNone/>
          </a:pPr>
          <a:r>
            <a:rPr lang="en-US" sz="1800" b="0" i="0" kern="1200"/>
            <a:t> Maintain focus on the SuccessMaker to ensure it meets market demands and achieves its strategic objectives</a:t>
          </a:r>
          <a:endParaRPr lang="en-US" sz="1800" kern="1200"/>
        </a:p>
      </dsp:txBody>
      <dsp:txXfrm>
        <a:off x="83678" y="2599429"/>
        <a:ext cx="4450291" cy="1215000"/>
      </dsp:txXfrm>
    </dsp:sp>
    <dsp:sp modelId="{34AECE42-AB64-4B07-85E7-D3AF4E46D49F}">
      <dsp:nvSpPr>
        <dsp:cNvPr id="0" name=""/>
        <dsp:cNvSpPr/>
      </dsp:nvSpPr>
      <dsp:spPr>
        <a:xfrm>
          <a:off x="6477969" y="9791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484416-9C1E-4B23-87BA-9958484EA714}">
      <dsp:nvSpPr>
        <dsp:cNvPr id="0" name=""/>
        <dsp:cNvSpPr/>
      </dsp:nvSpPr>
      <dsp:spPr>
        <a:xfrm>
          <a:off x="5289969" y="2599429"/>
          <a:ext cx="432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i="0" kern="1200"/>
            <a:t>Gradual Agile Transformation</a:t>
          </a:r>
        </a:p>
        <a:p>
          <a:pPr marL="0" lvl="0" indent="0" algn="ctr" defTabSz="800100">
            <a:lnSpc>
              <a:spcPct val="100000"/>
            </a:lnSpc>
            <a:spcBef>
              <a:spcPct val="0"/>
            </a:spcBef>
            <a:spcAft>
              <a:spcPct val="35000"/>
            </a:spcAft>
            <a:buNone/>
          </a:pPr>
          <a:r>
            <a:rPr lang="en-US" sz="1800" b="1" i="0" kern="1200"/>
            <a:t> </a:t>
          </a:r>
          <a:r>
            <a:rPr lang="en-US" sz="1800" b="0" i="0" kern="1200"/>
            <a:t>Begin laying the groundwork for company-wide Agile initiative by sharing best practices and success stories from Agile transformation</a:t>
          </a:r>
          <a:endParaRPr lang="en-US" sz="1800" kern="1200"/>
        </a:p>
      </dsp:txBody>
      <dsp:txXfrm>
        <a:off x="5289969" y="2599429"/>
        <a:ext cx="4320000" cy="1215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077BC-380D-4E6E-84C3-3997B3A2979B}">
      <dsp:nvSpPr>
        <dsp:cNvPr id="0" name=""/>
        <dsp:cNvSpPr/>
      </dsp:nvSpPr>
      <dsp:spPr>
        <a:xfrm>
          <a:off x="0" y="107243"/>
          <a:ext cx="9661357" cy="642916"/>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5E5FD9CA-D818-4BA1-9133-8C25A1CF0BD9}">
      <dsp:nvSpPr>
        <dsp:cNvPr id="0" name=""/>
        <dsp:cNvSpPr/>
      </dsp:nvSpPr>
      <dsp:spPr>
        <a:xfrm>
          <a:off x="194482" y="251899"/>
          <a:ext cx="353603" cy="353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41F2A-EE73-4F52-B8F8-3F5731FB09EC}">
      <dsp:nvSpPr>
        <dsp:cNvPr id="0" name=""/>
        <dsp:cNvSpPr/>
      </dsp:nvSpPr>
      <dsp:spPr>
        <a:xfrm>
          <a:off x="720329" y="218754"/>
          <a:ext cx="8895595" cy="41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685" tIns="43685" rIns="43685" bIns="4368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Delegate Responsibilities: </a:t>
          </a:r>
          <a:r>
            <a:rPr lang="en-US" sz="1600" b="0" i="0" kern="1200">
              <a:solidFill>
                <a:schemeClr val="bg1"/>
              </a:solidFill>
            </a:rPr>
            <a:t>Establish a leadership team to manage SuccessMaker's day-to-day operations, freeing up time for focusing on the Agile initiative. </a:t>
          </a:r>
          <a:endParaRPr lang="en-US" sz="1600" kern="1200">
            <a:solidFill>
              <a:schemeClr val="bg1"/>
            </a:solidFill>
          </a:endParaRPr>
        </a:p>
      </dsp:txBody>
      <dsp:txXfrm>
        <a:off x="720329" y="218754"/>
        <a:ext cx="8895595" cy="412774"/>
      </dsp:txXfrm>
    </dsp:sp>
    <dsp:sp modelId="{10860531-1830-4F4E-95CC-8E3A05F09B21}">
      <dsp:nvSpPr>
        <dsp:cNvPr id="0" name=""/>
        <dsp:cNvSpPr/>
      </dsp:nvSpPr>
      <dsp:spPr>
        <a:xfrm>
          <a:off x="0" y="921091"/>
          <a:ext cx="9661357" cy="642916"/>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6DC27FB6-59D3-4F2B-A231-7ABED6934BFB}">
      <dsp:nvSpPr>
        <dsp:cNvPr id="0" name=""/>
        <dsp:cNvSpPr/>
      </dsp:nvSpPr>
      <dsp:spPr>
        <a:xfrm>
          <a:off x="194482" y="1065747"/>
          <a:ext cx="353603" cy="3536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53CD1-215D-464E-BE52-9B878D644AD2}">
      <dsp:nvSpPr>
        <dsp:cNvPr id="0" name=""/>
        <dsp:cNvSpPr/>
      </dsp:nvSpPr>
      <dsp:spPr>
        <a:xfrm>
          <a:off x="719439" y="1048413"/>
          <a:ext cx="8895595" cy="320564"/>
        </a:xfrm>
        <a:prstGeom prst="rect">
          <a:avLst/>
        </a:prstGeom>
        <a:solidFill>
          <a:srgbClr val="881C1C"/>
        </a:solidFill>
        <a:ln>
          <a:noFill/>
        </a:ln>
        <a:effectLst/>
      </dsp:spPr>
      <dsp:style>
        <a:lnRef idx="0">
          <a:scrgbClr r="0" g="0" b="0"/>
        </a:lnRef>
        <a:fillRef idx="0">
          <a:scrgbClr r="0" g="0" b="0"/>
        </a:fillRef>
        <a:effectRef idx="0">
          <a:scrgbClr r="0" g="0" b="0"/>
        </a:effectRef>
        <a:fontRef idx="minor"/>
      </dsp:style>
      <dsp:txBody>
        <a:bodyPr spcFirstLastPara="0" vert="horz" wrap="square" lIns="43685" tIns="43685" rIns="43685" bIns="4368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Pilot Agile Expansion: </a:t>
          </a:r>
          <a:r>
            <a:rPr lang="en-US" sz="1600" b="0" i="0" kern="1200">
              <a:solidFill>
                <a:schemeClr val="bg1"/>
              </a:solidFill>
            </a:rPr>
            <a:t>Start with a pilot program to introduce Agile practices to other teams within Pearson, using the SuccessMaker team as a case study</a:t>
          </a:r>
          <a:endParaRPr lang="en-US" sz="1600" kern="1200">
            <a:solidFill>
              <a:schemeClr val="bg1"/>
            </a:solidFill>
          </a:endParaRPr>
        </a:p>
      </dsp:txBody>
      <dsp:txXfrm>
        <a:off x="719439" y="1048413"/>
        <a:ext cx="8895595" cy="320564"/>
      </dsp:txXfrm>
    </dsp:sp>
    <dsp:sp modelId="{C2B0FF38-17C7-418A-B941-736E9652CB6C}">
      <dsp:nvSpPr>
        <dsp:cNvPr id="0" name=""/>
        <dsp:cNvSpPr/>
      </dsp:nvSpPr>
      <dsp:spPr>
        <a:xfrm>
          <a:off x="0" y="1734939"/>
          <a:ext cx="9661357" cy="642916"/>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CB9946D4-610C-4F72-87CA-935CA4C30E5B}">
      <dsp:nvSpPr>
        <dsp:cNvPr id="0" name=""/>
        <dsp:cNvSpPr/>
      </dsp:nvSpPr>
      <dsp:spPr>
        <a:xfrm>
          <a:off x="194482" y="1879595"/>
          <a:ext cx="353603" cy="3536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CE2E96-9F2F-4968-8D17-EF9D2C9B7202}">
      <dsp:nvSpPr>
        <dsp:cNvPr id="0" name=""/>
        <dsp:cNvSpPr/>
      </dsp:nvSpPr>
      <dsp:spPr>
        <a:xfrm>
          <a:off x="742568" y="1855997"/>
          <a:ext cx="8895595" cy="41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685" tIns="43685" rIns="43685" bIns="4368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Measure Impact</a:t>
          </a:r>
          <a:r>
            <a:rPr lang="en-US" sz="1600" b="0" i="0" kern="1200">
              <a:solidFill>
                <a:schemeClr val="bg1"/>
              </a:solidFill>
            </a:rPr>
            <a:t>: Utilize metrics and KPIs to measure the impact of Agile practices on product development, customer satisfaction, and business outcomes</a:t>
          </a:r>
          <a:endParaRPr lang="en-US" sz="1600" kern="1200">
            <a:solidFill>
              <a:schemeClr val="bg1"/>
            </a:solidFill>
          </a:endParaRPr>
        </a:p>
      </dsp:txBody>
      <dsp:txXfrm>
        <a:off x="742568" y="1855997"/>
        <a:ext cx="8895595" cy="412774"/>
      </dsp:txXfrm>
    </dsp:sp>
    <dsp:sp modelId="{C1E6F3EB-F591-4028-862F-0DC6116A294B}">
      <dsp:nvSpPr>
        <dsp:cNvPr id="0" name=""/>
        <dsp:cNvSpPr/>
      </dsp:nvSpPr>
      <dsp:spPr>
        <a:xfrm>
          <a:off x="0" y="2548787"/>
          <a:ext cx="9661357" cy="642916"/>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439DAED8-1521-4D14-988A-5EF16E2182CD}">
      <dsp:nvSpPr>
        <dsp:cNvPr id="0" name=""/>
        <dsp:cNvSpPr/>
      </dsp:nvSpPr>
      <dsp:spPr>
        <a:xfrm>
          <a:off x="194482" y="2693443"/>
          <a:ext cx="353603" cy="3536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FABA8D-99E4-452B-9ACD-7F4287F8CE8F}">
      <dsp:nvSpPr>
        <dsp:cNvPr id="0" name=""/>
        <dsp:cNvSpPr/>
      </dsp:nvSpPr>
      <dsp:spPr>
        <a:xfrm>
          <a:off x="720329" y="2615693"/>
          <a:ext cx="8895595" cy="41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685" tIns="43685" rIns="43685" bIns="4368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Foster Agile Culture: </a:t>
          </a:r>
          <a:r>
            <a:rPr lang="en-US" sz="1600" b="0" i="0" kern="1200">
              <a:solidFill>
                <a:schemeClr val="bg1"/>
              </a:solidFill>
            </a:rPr>
            <a:t>Promote an Agile mindset across Pearson by organizing workshops and training sessions, emphasizing the benefits of Agile methodologies</a:t>
          </a:r>
          <a:endParaRPr lang="en-US" sz="1600" kern="1200">
            <a:solidFill>
              <a:schemeClr val="bg1"/>
            </a:solidFill>
          </a:endParaRPr>
        </a:p>
      </dsp:txBody>
      <dsp:txXfrm>
        <a:off x="720329" y="2615693"/>
        <a:ext cx="8895595" cy="412774"/>
      </dsp:txXfrm>
    </dsp:sp>
    <dsp:sp modelId="{38BF348D-F313-481E-A26F-05AFDB85B621}">
      <dsp:nvSpPr>
        <dsp:cNvPr id="0" name=""/>
        <dsp:cNvSpPr/>
      </dsp:nvSpPr>
      <dsp:spPr>
        <a:xfrm>
          <a:off x="0" y="3362635"/>
          <a:ext cx="9661357" cy="642916"/>
        </a:xfrm>
        <a:prstGeom prst="roundRect">
          <a:avLst>
            <a:gd name="adj" fmla="val 10000"/>
          </a:avLst>
        </a:prstGeom>
        <a:solidFill>
          <a:srgbClr val="881C1C"/>
        </a:solidFill>
        <a:ln>
          <a:noFill/>
        </a:ln>
        <a:effectLst/>
      </dsp:spPr>
      <dsp:style>
        <a:lnRef idx="0">
          <a:scrgbClr r="0" g="0" b="0"/>
        </a:lnRef>
        <a:fillRef idx="1">
          <a:scrgbClr r="0" g="0" b="0"/>
        </a:fillRef>
        <a:effectRef idx="0">
          <a:scrgbClr r="0" g="0" b="0"/>
        </a:effectRef>
        <a:fontRef idx="minor"/>
      </dsp:style>
    </dsp:sp>
    <dsp:sp modelId="{82D1A41E-CE5F-4B74-AF60-6ED08E9AB511}">
      <dsp:nvSpPr>
        <dsp:cNvPr id="0" name=""/>
        <dsp:cNvSpPr/>
      </dsp:nvSpPr>
      <dsp:spPr>
        <a:xfrm>
          <a:off x="194482" y="3507291"/>
          <a:ext cx="353603" cy="35360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F3FC60-2259-4F5A-AAF1-1FBC4F0E9DA8}">
      <dsp:nvSpPr>
        <dsp:cNvPr id="0" name=""/>
        <dsp:cNvSpPr/>
      </dsp:nvSpPr>
      <dsp:spPr>
        <a:xfrm>
          <a:off x="742568" y="3462997"/>
          <a:ext cx="8895595" cy="412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685" tIns="43685" rIns="43685" bIns="4368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Stakeholder Engagement: </a:t>
          </a:r>
          <a:r>
            <a:rPr lang="en-US" sz="1600" b="0" i="0" kern="1200">
              <a:solidFill>
                <a:schemeClr val="bg1"/>
              </a:solidFill>
            </a:rPr>
            <a:t>Engage with key stakeholders to gain support for the Agile transformation and ensure alignment with business objective</a:t>
          </a:r>
          <a:endParaRPr lang="en-US" sz="1600" kern="1200">
            <a:solidFill>
              <a:schemeClr val="bg1"/>
            </a:solidFill>
          </a:endParaRPr>
        </a:p>
      </dsp:txBody>
      <dsp:txXfrm>
        <a:off x="742568" y="3462997"/>
        <a:ext cx="8895595" cy="412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49D41-9BFD-4EE5-BCF2-987FC7386B0C}">
      <dsp:nvSpPr>
        <dsp:cNvPr id="0" name=""/>
        <dsp:cNvSpPr/>
      </dsp:nvSpPr>
      <dsp:spPr>
        <a:xfrm>
          <a:off x="1748815" y="683035"/>
          <a:ext cx="1865520" cy="614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err="1"/>
            <a:t>SuccessMaker</a:t>
          </a:r>
          <a:r>
            <a:rPr lang="en-US" sz="1300" kern="1200"/>
            <a:t> was facing declining popularity</a:t>
          </a:r>
        </a:p>
      </dsp:txBody>
      <dsp:txXfrm>
        <a:off x="1748815" y="683035"/>
        <a:ext cx="1865520" cy="614773"/>
      </dsp:txXfrm>
    </dsp:sp>
    <dsp:sp modelId="{61F9FF6B-3FED-42EC-A6B5-035CEE7B81B9}">
      <dsp:nvSpPr>
        <dsp:cNvPr id="0" name=""/>
        <dsp:cNvSpPr/>
      </dsp:nvSpPr>
      <dsp:spPr>
        <a:xfrm>
          <a:off x="1746696" y="496059"/>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47824-1A6B-459D-925E-A96BBF950C3D}">
      <dsp:nvSpPr>
        <dsp:cNvPr id="0" name=""/>
        <dsp:cNvSpPr/>
      </dsp:nvSpPr>
      <dsp:spPr>
        <a:xfrm>
          <a:off x="1850571" y="288308"/>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08DC4-A9DA-45F5-ADE8-0ECEE943CEF3}">
      <dsp:nvSpPr>
        <dsp:cNvPr id="0" name=""/>
        <dsp:cNvSpPr/>
      </dsp:nvSpPr>
      <dsp:spPr>
        <a:xfrm>
          <a:off x="2099872" y="329858"/>
          <a:ext cx="233190" cy="233190"/>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660ED-7835-444F-A179-7C8D5B98886F}">
      <dsp:nvSpPr>
        <dsp:cNvPr id="0" name=""/>
        <dsp:cNvSpPr/>
      </dsp:nvSpPr>
      <dsp:spPr>
        <a:xfrm>
          <a:off x="2307624" y="101332"/>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9CE59-D418-44F5-B5A4-AF36AF94B268}">
      <dsp:nvSpPr>
        <dsp:cNvPr id="0" name=""/>
        <dsp:cNvSpPr/>
      </dsp:nvSpPr>
      <dsp:spPr>
        <a:xfrm>
          <a:off x="2577700" y="18231"/>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75BA0-EC19-4F6B-B3A4-7BDB39B8CDFA}">
      <dsp:nvSpPr>
        <dsp:cNvPr id="0" name=""/>
        <dsp:cNvSpPr/>
      </dsp:nvSpPr>
      <dsp:spPr>
        <a:xfrm>
          <a:off x="2910102" y="163657"/>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F9E2C5-EE11-4FB9-8210-8484E96908D9}">
      <dsp:nvSpPr>
        <dsp:cNvPr id="0" name=""/>
        <dsp:cNvSpPr/>
      </dsp:nvSpPr>
      <dsp:spPr>
        <a:xfrm>
          <a:off x="3117853" y="267532"/>
          <a:ext cx="233190" cy="233190"/>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801AC-FF18-402E-8934-21A521EAB737}">
      <dsp:nvSpPr>
        <dsp:cNvPr id="0" name=""/>
        <dsp:cNvSpPr/>
      </dsp:nvSpPr>
      <dsp:spPr>
        <a:xfrm>
          <a:off x="3408704" y="496059"/>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7A4B0-CA54-44D7-9032-8488A22EAF6F}">
      <dsp:nvSpPr>
        <dsp:cNvPr id="0" name=""/>
        <dsp:cNvSpPr/>
      </dsp:nvSpPr>
      <dsp:spPr>
        <a:xfrm>
          <a:off x="3533355" y="724585"/>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4E88B0-D4C3-4D2A-8396-C5B9585204EA}">
      <dsp:nvSpPr>
        <dsp:cNvPr id="0" name=""/>
        <dsp:cNvSpPr/>
      </dsp:nvSpPr>
      <dsp:spPr>
        <a:xfrm>
          <a:off x="2453049" y="288308"/>
          <a:ext cx="381583" cy="38158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31B11-8B90-48E7-9E6A-ABBDA46CEA73}">
      <dsp:nvSpPr>
        <dsp:cNvPr id="0" name=""/>
        <dsp:cNvSpPr/>
      </dsp:nvSpPr>
      <dsp:spPr>
        <a:xfrm>
          <a:off x="1642820" y="1077762"/>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585A76-BA4C-4ACB-A591-2B2E7743C273}">
      <dsp:nvSpPr>
        <dsp:cNvPr id="0" name=""/>
        <dsp:cNvSpPr/>
      </dsp:nvSpPr>
      <dsp:spPr>
        <a:xfrm>
          <a:off x="1767471" y="1264738"/>
          <a:ext cx="233190" cy="233190"/>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1DEBF-E0C0-4C7B-B479-40D0A7B5F6AA}">
      <dsp:nvSpPr>
        <dsp:cNvPr id="0" name=""/>
        <dsp:cNvSpPr/>
      </dsp:nvSpPr>
      <dsp:spPr>
        <a:xfrm>
          <a:off x="2079097" y="1430939"/>
          <a:ext cx="339185" cy="339185"/>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7B5EC-3E9A-4272-8F6A-78716E2BC5AE}">
      <dsp:nvSpPr>
        <dsp:cNvPr id="0" name=""/>
        <dsp:cNvSpPr/>
      </dsp:nvSpPr>
      <dsp:spPr>
        <a:xfrm>
          <a:off x="2515375" y="1701015"/>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F9268D-E4B6-4ACD-AF02-74E101487939}">
      <dsp:nvSpPr>
        <dsp:cNvPr id="0" name=""/>
        <dsp:cNvSpPr/>
      </dsp:nvSpPr>
      <dsp:spPr>
        <a:xfrm>
          <a:off x="2598475" y="1430939"/>
          <a:ext cx="233190" cy="233190"/>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910272-C891-4BC2-8058-CF8ABA712551}">
      <dsp:nvSpPr>
        <dsp:cNvPr id="0" name=""/>
        <dsp:cNvSpPr/>
      </dsp:nvSpPr>
      <dsp:spPr>
        <a:xfrm>
          <a:off x="2806226" y="1721790"/>
          <a:ext cx="148393" cy="148393"/>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CB099-5C9B-4EFC-B612-A4198156845A}">
      <dsp:nvSpPr>
        <dsp:cNvPr id="0" name=""/>
        <dsp:cNvSpPr/>
      </dsp:nvSpPr>
      <dsp:spPr>
        <a:xfrm>
          <a:off x="2993202" y="1389388"/>
          <a:ext cx="339185" cy="339185"/>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D344E9-EBD2-4F96-9D78-126B0285387A}">
      <dsp:nvSpPr>
        <dsp:cNvPr id="0" name=""/>
        <dsp:cNvSpPr/>
      </dsp:nvSpPr>
      <dsp:spPr>
        <a:xfrm>
          <a:off x="3450255" y="1306288"/>
          <a:ext cx="233190" cy="233190"/>
        </a:xfrm>
        <a:prstGeom prst="ellipse">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2A7A2-F813-48DD-917A-78385B65A018}">
      <dsp:nvSpPr>
        <dsp:cNvPr id="0" name=""/>
        <dsp:cNvSpPr/>
      </dsp:nvSpPr>
      <dsp:spPr>
        <a:xfrm>
          <a:off x="3683445" y="329512"/>
          <a:ext cx="684845" cy="1307445"/>
        </a:xfrm>
        <a:prstGeom prst="chevron">
          <a:avLst>
            <a:gd name="adj" fmla="val 62310"/>
          </a:avLst>
        </a:prstGeom>
        <a:solidFill>
          <a:srgbClr val="881C1C"/>
        </a:solidFill>
        <a:ln>
          <a:noFill/>
        </a:ln>
        <a:effectLst/>
      </dsp:spPr>
      <dsp:style>
        <a:lnRef idx="0">
          <a:scrgbClr r="0" g="0" b="0"/>
        </a:lnRef>
        <a:fillRef idx="1">
          <a:scrgbClr r="0" g="0" b="0"/>
        </a:fillRef>
        <a:effectRef idx="0">
          <a:scrgbClr r="0" g="0" b="0"/>
        </a:effectRef>
        <a:fontRef idx="minor">
          <a:schemeClr val="lt1"/>
        </a:fontRef>
      </dsp:style>
    </dsp:sp>
    <dsp:sp modelId="{D6DC1422-98FE-4FBB-906D-5C11667EB03D}">
      <dsp:nvSpPr>
        <dsp:cNvPr id="0" name=""/>
        <dsp:cNvSpPr/>
      </dsp:nvSpPr>
      <dsp:spPr>
        <a:xfrm>
          <a:off x="4368291" y="330147"/>
          <a:ext cx="1867761" cy="130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The product failed to meet internal sales goals and customer needs</a:t>
          </a:r>
        </a:p>
      </dsp:txBody>
      <dsp:txXfrm>
        <a:off x="4368291" y="330147"/>
        <a:ext cx="1867761" cy="1307433"/>
      </dsp:txXfrm>
    </dsp:sp>
    <dsp:sp modelId="{07794E9D-8ECC-4B3B-B8C8-972205DF88DA}">
      <dsp:nvSpPr>
        <dsp:cNvPr id="0" name=""/>
        <dsp:cNvSpPr/>
      </dsp:nvSpPr>
      <dsp:spPr>
        <a:xfrm>
          <a:off x="6236052" y="329512"/>
          <a:ext cx="684845" cy="1307445"/>
        </a:xfrm>
        <a:prstGeom prst="chevron">
          <a:avLst>
            <a:gd name="adj" fmla="val 62310"/>
          </a:avLst>
        </a:prstGeom>
        <a:gradFill flip="none" rotWithShape="0">
          <a:gsLst>
            <a:gs pos="0">
              <a:srgbClr val="881C1C">
                <a:tint val="66000"/>
                <a:satMod val="160000"/>
              </a:srgbClr>
            </a:gs>
            <a:gs pos="50000">
              <a:srgbClr val="881C1C">
                <a:tint val="44500"/>
                <a:satMod val="160000"/>
              </a:srgbClr>
            </a:gs>
            <a:gs pos="100000">
              <a:srgbClr val="881C1C">
                <a:tint val="23500"/>
                <a:satMod val="160000"/>
              </a:srgbClr>
            </a:gs>
          </a:gsLst>
          <a:lin ang="0" scaled="1"/>
          <a:tileRect/>
        </a:gradFill>
        <a:ln>
          <a:noFill/>
        </a:ln>
        <a:effectLst/>
      </dsp:spPr>
      <dsp:style>
        <a:lnRef idx="0">
          <a:scrgbClr r="0" g="0" b="0"/>
        </a:lnRef>
        <a:fillRef idx="1">
          <a:scrgbClr r="0" g="0" b="0"/>
        </a:fillRef>
        <a:effectRef idx="0">
          <a:scrgbClr r="0" g="0" b="0"/>
        </a:effectRef>
        <a:fontRef idx="minor">
          <a:schemeClr val="lt1"/>
        </a:fontRef>
      </dsp:style>
    </dsp:sp>
    <dsp:sp modelId="{5E2A4D73-649F-49DF-BAA0-925439E8E1EC}">
      <dsp:nvSpPr>
        <dsp:cNvPr id="0" name=""/>
        <dsp:cNvSpPr/>
      </dsp:nvSpPr>
      <dsp:spPr>
        <a:xfrm>
          <a:off x="6995608" y="221462"/>
          <a:ext cx="1587597" cy="1587597"/>
        </a:xfrm>
        <a:prstGeom prst="ellipse">
          <a:avLst/>
        </a:prstGeom>
        <a:solidFill>
          <a:srgbClr val="8A233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A critical customer letter highlighted the need for a complete overhaul</a:t>
          </a:r>
        </a:p>
      </dsp:txBody>
      <dsp:txXfrm>
        <a:off x="7228106" y="453960"/>
        <a:ext cx="1122601" cy="11226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50A67-7F9B-4702-8AE3-F2004A2EFBA3}">
      <dsp:nvSpPr>
        <dsp:cNvPr id="0" name=""/>
        <dsp:cNvSpPr/>
      </dsp:nvSpPr>
      <dsp:spPr>
        <a:xfrm>
          <a:off x="1509308" y="545111"/>
          <a:ext cx="687542" cy="687542"/>
        </a:xfrm>
        <a:prstGeom prst="ellipse">
          <a:avLst/>
        </a:prstGeom>
        <a:solidFill>
          <a:srgbClr val="8A2332"/>
        </a:solidFill>
        <a:ln>
          <a:noFill/>
        </a:ln>
        <a:effectLst/>
      </dsp:spPr>
      <dsp:style>
        <a:lnRef idx="0">
          <a:scrgbClr r="0" g="0" b="0"/>
        </a:lnRef>
        <a:fillRef idx="1">
          <a:scrgbClr r="0" g="0" b="0"/>
        </a:fillRef>
        <a:effectRef idx="0">
          <a:scrgbClr r="0" g="0" b="0"/>
        </a:effectRef>
        <a:fontRef idx="minor"/>
      </dsp:style>
    </dsp:sp>
    <dsp:sp modelId="{9EAE34F8-0801-425D-AA5B-F6410CE79055}">
      <dsp:nvSpPr>
        <dsp:cNvPr id="0" name=""/>
        <dsp:cNvSpPr/>
      </dsp:nvSpPr>
      <dsp:spPr>
        <a:xfrm>
          <a:off x="1587695" y="623498"/>
          <a:ext cx="530768" cy="530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CF05B-29AD-4B0B-A8A2-BECCC09E3D82}">
      <dsp:nvSpPr>
        <dsp:cNvPr id="0" name=""/>
        <dsp:cNvSpPr/>
      </dsp:nvSpPr>
      <dsp:spPr>
        <a:xfrm>
          <a:off x="2265726" y="535692"/>
          <a:ext cx="2485374" cy="6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Off-shored waterfall model to on-shore Agile</a:t>
          </a:r>
        </a:p>
      </dsp:txBody>
      <dsp:txXfrm>
        <a:off x="2265726" y="535692"/>
        <a:ext cx="2485374" cy="687542"/>
      </dsp:txXfrm>
    </dsp:sp>
    <dsp:sp modelId="{11A2E008-4285-435C-BC8A-DEBB8B474435}">
      <dsp:nvSpPr>
        <dsp:cNvPr id="0" name=""/>
        <dsp:cNvSpPr/>
      </dsp:nvSpPr>
      <dsp:spPr>
        <a:xfrm>
          <a:off x="4679569" y="545111"/>
          <a:ext cx="687542" cy="687542"/>
        </a:xfrm>
        <a:prstGeom prst="ellipse">
          <a:avLst/>
        </a:prstGeom>
        <a:solidFill>
          <a:srgbClr val="8A2332"/>
        </a:solidFill>
        <a:ln>
          <a:noFill/>
        </a:ln>
        <a:effectLst/>
      </dsp:spPr>
      <dsp:style>
        <a:lnRef idx="0">
          <a:scrgbClr r="0" g="0" b="0"/>
        </a:lnRef>
        <a:fillRef idx="1">
          <a:scrgbClr r="0" g="0" b="0"/>
        </a:fillRef>
        <a:effectRef idx="0">
          <a:scrgbClr r="0" g="0" b="0"/>
        </a:effectRef>
        <a:fontRef idx="minor"/>
      </dsp:style>
    </dsp:sp>
    <dsp:sp modelId="{ED3B79C6-1461-4EEE-AE45-DB3670BF3A89}">
      <dsp:nvSpPr>
        <dsp:cNvPr id="0" name=""/>
        <dsp:cNvSpPr/>
      </dsp:nvSpPr>
      <dsp:spPr>
        <a:xfrm>
          <a:off x="4757956" y="623498"/>
          <a:ext cx="530768" cy="530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06B48-FCD2-45CC-A365-421F46D99BCA}">
      <dsp:nvSpPr>
        <dsp:cNvPr id="0" name=""/>
        <dsp:cNvSpPr/>
      </dsp:nvSpPr>
      <dsp:spPr>
        <a:xfrm>
          <a:off x="5391971" y="535692"/>
          <a:ext cx="2088610" cy="6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Flash-Cut Transition to Agile Methodology</a:t>
          </a:r>
        </a:p>
      </dsp:txBody>
      <dsp:txXfrm>
        <a:off x="5391971" y="535692"/>
        <a:ext cx="2088610" cy="687542"/>
      </dsp:txXfrm>
    </dsp:sp>
    <dsp:sp modelId="{DD3B4408-89E1-4A94-BFD2-B349F2083CF7}">
      <dsp:nvSpPr>
        <dsp:cNvPr id="0" name=""/>
        <dsp:cNvSpPr/>
      </dsp:nvSpPr>
      <dsp:spPr>
        <a:xfrm>
          <a:off x="7651448" y="545111"/>
          <a:ext cx="687542" cy="687542"/>
        </a:xfrm>
        <a:prstGeom prst="ellipse">
          <a:avLst/>
        </a:prstGeom>
        <a:solidFill>
          <a:srgbClr val="8A2332"/>
        </a:solidFill>
        <a:ln>
          <a:noFill/>
        </a:ln>
        <a:effectLst/>
      </dsp:spPr>
      <dsp:style>
        <a:lnRef idx="0">
          <a:scrgbClr r="0" g="0" b="0"/>
        </a:lnRef>
        <a:fillRef idx="1">
          <a:scrgbClr r="0" g="0" b="0"/>
        </a:fillRef>
        <a:effectRef idx="0">
          <a:scrgbClr r="0" g="0" b="0"/>
        </a:effectRef>
        <a:fontRef idx="minor"/>
      </dsp:style>
    </dsp:sp>
    <dsp:sp modelId="{D5B070D8-46CE-44B7-8B53-4BE3F2DC4FAD}">
      <dsp:nvSpPr>
        <dsp:cNvPr id="0" name=""/>
        <dsp:cNvSpPr/>
      </dsp:nvSpPr>
      <dsp:spPr>
        <a:xfrm>
          <a:off x="7729835" y="623498"/>
          <a:ext cx="530768" cy="530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6D942-49A3-460F-A46B-1EEAB388811D}">
      <dsp:nvSpPr>
        <dsp:cNvPr id="0" name=""/>
        <dsp:cNvSpPr/>
      </dsp:nvSpPr>
      <dsp:spPr>
        <a:xfrm>
          <a:off x="8486321" y="545111"/>
          <a:ext cx="1620635" cy="6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2 days training with Agile coach</a:t>
          </a:r>
        </a:p>
      </dsp:txBody>
      <dsp:txXfrm>
        <a:off x="8486321" y="545111"/>
        <a:ext cx="1620635" cy="6875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EA1C4-7F08-4457-9ACB-11D418B191E8}">
      <dsp:nvSpPr>
        <dsp:cNvPr id="0" name=""/>
        <dsp:cNvSpPr/>
      </dsp:nvSpPr>
      <dsp:spPr>
        <a:xfrm>
          <a:off x="1230768" y="589621"/>
          <a:ext cx="764387" cy="764387"/>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38E31F8B-B0B7-42BA-B341-B5D64F1D5BD1}">
      <dsp:nvSpPr>
        <dsp:cNvPr id="0" name=""/>
        <dsp:cNvSpPr/>
      </dsp:nvSpPr>
      <dsp:spPr>
        <a:xfrm>
          <a:off x="1369122" y="727975"/>
          <a:ext cx="487679" cy="4876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9266F5-3FF4-4950-A957-C58873B1BC0E}">
      <dsp:nvSpPr>
        <dsp:cNvPr id="0" name=""/>
        <dsp:cNvSpPr/>
      </dsp:nvSpPr>
      <dsp:spPr>
        <a:xfrm>
          <a:off x="2158953" y="589621"/>
          <a:ext cx="1801770" cy="76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Skepticism from Team Members</a:t>
          </a:r>
        </a:p>
      </dsp:txBody>
      <dsp:txXfrm>
        <a:off x="2158953" y="589621"/>
        <a:ext cx="1801770" cy="764387"/>
      </dsp:txXfrm>
    </dsp:sp>
    <dsp:sp modelId="{8DE0A94B-8065-419F-A7C7-4D321119FCCB}">
      <dsp:nvSpPr>
        <dsp:cNvPr id="0" name=""/>
        <dsp:cNvSpPr/>
      </dsp:nvSpPr>
      <dsp:spPr>
        <a:xfrm>
          <a:off x="4274669" y="589621"/>
          <a:ext cx="764387" cy="764387"/>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B7D27F78-BBAB-49D6-A01C-CC792077CA4F}">
      <dsp:nvSpPr>
        <dsp:cNvPr id="0" name=""/>
        <dsp:cNvSpPr/>
      </dsp:nvSpPr>
      <dsp:spPr>
        <a:xfrm>
          <a:off x="4413023" y="727975"/>
          <a:ext cx="487679" cy="4876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72AD0D-76AD-4C66-9F1D-04ABA5DFEACF}">
      <dsp:nvSpPr>
        <dsp:cNvPr id="0" name=""/>
        <dsp:cNvSpPr/>
      </dsp:nvSpPr>
      <dsp:spPr>
        <a:xfrm>
          <a:off x="5202854" y="589621"/>
          <a:ext cx="1801770" cy="76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Debate between Scrum and Kanban</a:t>
          </a:r>
        </a:p>
      </dsp:txBody>
      <dsp:txXfrm>
        <a:off x="5202854" y="589621"/>
        <a:ext cx="1801770" cy="764387"/>
      </dsp:txXfrm>
    </dsp:sp>
    <dsp:sp modelId="{4E019D91-58BB-4ECF-9DBB-9A0C6CB851A4}">
      <dsp:nvSpPr>
        <dsp:cNvPr id="0" name=""/>
        <dsp:cNvSpPr/>
      </dsp:nvSpPr>
      <dsp:spPr>
        <a:xfrm>
          <a:off x="7318569" y="589621"/>
          <a:ext cx="764387" cy="764387"/>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5BA36643-17DE-4CF4-B695-26D4A3DC93CD}">
      <dsp:nvSpPr>
        <dsp:cNvPr id="0" name=""/>
        <dsp:cNvSpPr/>
      </dsp:nvSpPr>
      <dsp:spPr>
        <a:xfrm>
          <a:off x="7456924" y="727975"/>
          <a:ext cx="487679" cy="4876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1CD543-A472-4D52-86B0-3F78584E5AB1}">
      <dsp:nvSpPr>
        <dsp:cNvPr id="0" name=""/>
        <dsp:cNvSpPr/>
      </dsp:nvSpPr>
      <dsp:spPr>
        <a:xfrm>
          <a:off x="8246754" y="589621"/>
          <a:ext cx="1801770" cy="76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Maintaining Momentum</a:t>
          </a:r>
        </a:p>
      </dsp:txBody>
      <dsp:txXfrm>
        <a:off x="8246754" y="589621"/>
        <a:ext cx="1801770" cy="7643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F4067-AAE6-485F-A748-B29CF8C7BCBB}">
      <dsp:nvSpPr>
        <dsp:cNvPr id="0" name=""/>
        <dsp:cNvSpPr/>
      </dsp:nvSpPr>
      <dsp:spPr>
        <a:xfrm>
          <a:off x="5187621" y="2337861"/>
          <a:ext cx="4062977" cy="470096"/>
        </a:xfrm>
        <a:custGeom>
          <a:avLst/>
          <a:gdLst/>
          <a:ahLst/>
          <a:cxnLst/>
          <a:rect l="0" t="0" r="0" b="0"/>
          <a:pathLst>
            <a:path>
              <a:moveTo>
                <a:pt x="0" y="0"/>
              </a:moveTo>
              <a:lnTo>
                <a:pt x="0" y="235048"/>
              </a:lnTo>
              <a:lnTo>
                <a:pt x="4062977" y="235048"/>
              </a:lnTo>
              <a:lnTo>
                <a:pt x="4062977" y="47009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7777B-FEDA-4C5C-BF85-BBED8A5E46D5}">
      <dsp:nvSpPr>
        <dsp:cNvPr id="0" name=""/>
        <dsp:cNvSpPr/>
      </dsp:nvSpPr>
      <dsp:spPr>
        <a:xfrm>
          <a:off x="5187621" y="2337861"/>
          <a:ext cx="1354325" cy="470096"/>
        </a:xfrm>
        <a:custGeom>
          <a:avLst/>
          <a:gdLst/>
          <a:ahLst/>
          <a:cxnLst/>
          <a:rect l="0" t="0" r="0" b="0"/>
          <a:pathLst>
            <a:path>
              <a:moveTo>
                <a:pt x="0" y="0"/>
              </a:moveTo>
              <a:lnTo>
                <a:pt x="0" y="235048"/>
              </a:lnTo>
              <a:lnTo>
                <a:pt x="1354325" y="235048"/>
              </a:lnTo>
              <a:lnTo>
                <a:pt x="1354325" y="47009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FABE25-9506-4DB8-BCBC-9AAA9F9939AE}">
      <dsp:nvSpPr>
        <dsp:cNvPr id="0" name=""/>
        <dsp:cNvSpPr/>
      </dsp:nvSpPr>
      <dsp:spPr>
        <a:xfrm>
          <a:off x="3833295" y="2337861"/>
          <a:ext cx="1354325" cy="470096"/>
        </a:xfrm>
        <a:custGeom>
          <a:avLst/>
          <a:gdLst/>
          <a:ahLst/>
          <a:cxnLst/>
          <a:rect l="0" t="0" r="0" b="0"/>
          <a:pathLst>
            <a:path>
              <a:moveTo>
                <a:pt x="1354325" y="0"/>
              </a:moveTo>
              <a:lnTo>
                <a:pt x="1354325" y="235048"/>
              </a:lnTo>
              <a:lnTo>
                <a:pt x="0" y="235048"/>
              </a:lnTo>
              <a:lnTo>
                <a:pt x="0" y="47009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7B1841-829A-4850-9825-A9231AA4D8BD}">
      <dsp:nvSpPr>
        <dsp:cNvPr id="0" name=""/>
        <dsp:cNvSpPr/>
      </dsp:nvSpPr>
      <dsp:spPr>
        <a:xfrm>
          <a:off x="1124644" y="2337861"/>
          <a:ext cx="4062977" cy="470096"/>
        </a:xfrm>
        <a:custGeom>
          <a:avLst/>
          <a:gdLst/>
          <a:ahLst/>
          <a:cxnLst/>
          <a:rect l="0" t="0" r="0" b="0"/>
          <a:pathLst>
            <a:path>
              <a:moveTo>
                <a:pt x="4062977" y="0"/>
              </a:moveTo>
              <a:lnTo>
                <a:pt x="4062977" y="235048"/>
              </a:lnTo>
              <a:lnTo>
                <a:pt x="0" y="235048"/>
              </a:lnTo>
              <a:lnTo>
                <a:pt x="0" y="47009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9D5A5F-F1C3-4416-8EC6-A37491C7A82D}">
      <dsp:nvSpPr>
        <dsp:cNvPr id="0" name=""/>
        <dsp:cNvSpPr/>
      </dsp:nvSpPr>
      <dsp:spPr>
        <a:xfrm>
          <a:off x="4188929" y="1218584"/>
          <a:ext cx="1997384" cy="1119277"/>
        </a:xfrm>
        <a:prstGeom prst="arc">
          <a:avLst>
            <a:gd name="adj1" fmla="val 13200000"/>
            <a:gd name="adj2" fmla="val 192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0E3DCB78-54FF-4E0D-8B6A-196CE15591ED}">
      <dsp:nvSpPr>
        <dsp:cNvPr id="0" name=""/>
        <dsp:cNvSpPr/>
      </dsp:nvSpPr>
      <dsp:spPr>
        <a:xfrm>
          <a:off x="4188929" y="1218584"/>
          <a:ext cx="1997384" cy="1119277"/>
        </a:xfrm>
        <a:prstGeom prst="arc">
          <a:avLst>
            <a:gd name="adj1" fmla="val 2400000"/>
            <a:gd name="adj2" fmla="val 84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770961CD-0F81-4DB2-BA4E-A81F06FD8FA7}">
      <dsp:nvSpPr>
        <dsp:cNvPr id="0" name=""/>
        <dsp:cNvSpPr/>
      </dsp:nvSpPr>
      <dsp:spPr>
        <a:xfrm>
          <a:off x="3190237" y="1420054"/>
          <a:ext cx="3994768" cy="71633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Adams-Woodford faces several challenges as he develops his five-year product roadmap</a:t>
          </a:r>
        </a:p>
      </dsp:txBody>
      <dsp:txXfrm>
        <a:off x="3190237" y="1420054"/>
        <a:ext cx="3994768" cy="716337"/>
      </dsp:txXfrm>
    </dsp:sp>
    <dsp:sp modelId="{9F090C53-7699-42C1-9DF4-69FD9507C6DD}">
      <dsp:nvSpPr>
        <dsp:cNvPr id="0" name=""/>
        <dsp:cNvSpPr/>
      </dsp:nvSpPr>
      <dsp:spPr>
        <a:xfrm>
          <a:off x="565005" y="2807958"/>
          <a:ext cx="1119277" cy="1119277"/>
        </a:xfrm>
        <a:prstGeom prst="arc">
          <a:avLst>
            <a:gd name="adj1" fmla="val 13200000"/>
            <a:gd name="adj2" fmla="val 192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94DDC514-57B3-4DC9-8ECF-85E40429D07D}">
      <dsp:nvSpPr>
        <dsp:cNvPr id="0" name=""/>
        <dsp:cNvSpPr/>
      </dsp:nvSpPr>
      <dsp:spPr>
        <a:xfrm>
          <a:off x="565005" y="2807958"/>
          <a:ext cx="1119277" cy="1119277"/>
        </a:xfrm>
        <a:prstGeom prst="arc">
          <a:avLst>
            <a:gd name="adj1" fmla="val 2400000"/>
            <a:gd name="adj2" fmla="val 84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AC71F441-1542-4203-9265-FA1E73818AE8}">
      <dsp:nvSpPr>
        <dsp:cNvPr id="0" name=""/>
        <dsp:cNvSpPr/>
      </dsp:nvSpPr>
      <dsp:spPr>
        <a:xfrm>
          <a:off x="5366" y="3009428"/>
          <a:ext cx="2238554" cy="71633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a:t>Shifting from </a:t>
          </a:r>
        </a:p>
        <a:p>
          <a:pPr marL="0" lvl="0" indent="0" algn="ctr" defTabSz="711200">
            <a:lnSpc>
              <a:spcPct val="90000"/>
            </a:lnSpc>
            <a:spcBef>
              <a:spcPct val="0"/>
            </a:spcBef>
            <a:spcAft>
              <a:spcPct val="35000"/>
            </a:spcAft>
            <a:buNone/>
          </a:pPr>
          <a:r>
            <a:rPr lang="en-US" sz="1600" b="0" kern="1200"/>
            <a:t>Waterfall to Agile</a:t>
          </a:r>
        </a:p>
      </dsp:txBody>
      <dsp:txXfrm>
        <a:off x="5366" y="3009428"/>
        <a:ext cx="2238554" cy="716337"/>
      </dsp:txXfrm>
    </dsp:sp>
    <dsp:sp modelId="{4E6F2C0F-596B-4CF6-BD1C-054DF6419C9A}">
      <dsp:nvSpPr>
        <dsp:cNvPr id="0" name=""/>
        <dsp:cNvSpPr/>
      </dsp:nvSpPr>
      <dsp:spPr>
        <a:xfrm>
          <a:off x="3273657" y="2807958"/>
          <a:ext cx="1119277" cy="1119277"/>
        </a:xfrm>
        <a:prstGeom prst="arc">
          <a:avLst>
            <a:gd name="adj1" fmla="val 13200000"/>
            <a:gd name="adj2" fmla="val 192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20885AC5-FD75-4AF6-9110-4133084BB3BB}">
      <dsp:nvSpPr>
        <dsp:cNvPr id="0" name=""/>
        <dsp:cNvSpPr/>
      </dsp:nvSpPr>
      <dsp:spPr>
        <a:xfrm>
          <a:off x="3273657" y="2807958"/>
          <a:ext cx="1119277" cy="1119277"/>
        </a:xfrm>
        <a:prstGeom prst="arc">
          <a:avLst>
            <a:gd name="adj1" fmla="val 2400000"/>
            <a:gd name="adj2" fmla="val 84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9F3BB1F0-E43D-4B6D-B268-B59A243B9BF0}">
      <dsp:nvSpPr>
        <dsp:cNvPr id="0" name=""/>
        <dsp:cNvSpPr/>
      </dsp:nvSpPr>
      <dsp:spPr>
        <a:xfrm>
          <a:off x="2714018" y="3009428"/>
          <a:ext cx="2238554" cy="71633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Reskilling and Team Reversion</a:t>
          </a:r>
        </a:p>
      </dsp:txBody>
      <dsp:txXfrm>
        <a:off x="2714018" y="3009428"/>
        <a:ext cx="2238554" cy="716337"/>
      </dsp:txXfrm>
    </dsp:sp>
    <dsp:sp modelId="{9D5D20E4-4B18-44A8-9EF8-76E862683BAE}">
      <dsp:nvSpPr>
        <dsp:cNvPr id="0" name=""/>
        <dsp:cNvSpPr/>
      </dsp:nvSpPr>
      <dsp:spPr>
        <a:xfrm>
          <a:off x="5982308" y="2807958"/>
          <a:ext cx="1119277" cy="1119277"/>
        </a:xfrm>
        <a:prstGeom prst="arc">
          <a:avLst>
            <a:gd name="adj1" fmla="val 13200000"/>
            <a:gd name="adj2" fmla="val 192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1B9392FE-DE69-4755-AF6C-5EF3B12A8C52}">
      <dsp:nvSpPr>
        <dsp:cNvPr id="0" name=""/>
        <dsp:cNvSpPr/>
      </dsp:nvSpPr>
      <dsp:spPr>
        <a:xfrm>
          <a:off x="5982308" y="2807958"/>
          <a:ext cx="1119277" cy="1119277"/>
        </a:xfrm>
        <a:prstGeom prst="arc">
          <a:avLst>
            <a:gd name="adj1" fmla="val 2400000"/>
            <a:gd name="adj2" fmla="val 84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14FC2A69-DF80-4EF9-85B1-B4551EDF007A}">
      <dsp:nvSpPr>
        <dsp:cNvPr id="0" name=""/>
        <dsp:cNvSpPr/>
      </dsp:nvSpPr>
      <dsp:spPr>
        <a:xfrm>
          <a:off x="5422669" y="3009428"/>
          <a:ext cx="2238554" cy="71633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Maintaining Team Motivation</a:t>
          </a:r>
        </a:p>
      </dsp:txBody>
      <dsp:txXfrm>
        <a:off x="5422669" y="3009428"/>
        <a:ext cx="2238554" cy="716337"/>
      </dsp:txXfrm>
    </dsp:sp>
    <dsp:sp modelId="{77F8CDEC-AB87-4EED-AC2D-AD27C1A2DFE4}">
      <dsp:nvSpPr>
        <dsp:cNvPr id="0" name=""/>
        <dsp:cNvSpPr/>
      </dsp:nvSpPr>
      <dsp:spPr>
        <a:xfrm>
          <a:off x="8690959" y="2807958"/>
          <a:ext cx="1119277" cy="1119277"/>
        </a:xfrm>
        <a:prstGeom prst="arc">
          <a:avLst>
            <a:gd name="adj1" fmla="val 13200000"/>
            <a:gd name="adj2" fmla="val 192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9FDEC0C1-80DE-419E-9AD3-3C49B8C3A276}">
      <dsp:nvSpPr>
        <dsp:cNvPr id="0" name=""/>
        <dsp:cNvSpPr/>
      </dsp:nvSpPr>
      <dsp:spPr>
        <a:xfrm>
          <a:off x="8690959" y="2807958"/>
          <a:ext cx="1119277" cy="1119277"/>
        </a:xfrm>
        <a:prstGeom prst="arc">
          <a:avLst>
            <a:gd name="adj1" fmla="val 2400000"/>
            <a:gd name="adj2" fmla="val 8400000"/>
          </a:avLst>
        </a:prstGeom>
        <a:noFill/>
        <a:ln w="12700" cap="flat" cmpd="sng" algn="ctr">
          <a:solidFill>
            <a:srgbClr val="8A2332"/>
          </a:solidFill>
          <a:prstDash val="solid"/>
          <a:miter lim="800000"/>
        </a:ln>
        <a:effectLst/>
      </dsp:spPr>
      <dsp:style>
        <a:lnRef idx="2">
          <a:scrgbClr r="0" g="0" b="0"/>
        </a:lnRef>
        <a:fillRef idx="0">
          <a:scrgbClr r="0" g="0" b="0"/>
        </a:fillRef>
        <a:effectRef idx="0">
          <a:scrgbClr r="0" g="0" b="0"/>
        </a:effectRef>
        <a:fontRef idx="minor"/>
      </dsp:style>
    </dsp:sp>
    <dsp:sp modelId="{5A0AC7A2-CBBF-4C14-B8A1-F8E6D6EBDAB3}">
      <dsp:nvSpPr>
        <dsp:cNvPr id="0" name=""/>
        <dsp:cNvSpPr/>
      </dsp:nvSpPr>
      <dsp:spPr>
        <a:xfrm>
          <a:off x="8131321" y="3009428"/>
          <a:ext cx="2238554" cy="71633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Decision on Agile Methodology</a:t>
          </a:r>
        </a:p>
      </dsp:txBody>
      <dsp:txXfrm>
        <a:off x="8131321" y="3009428"/>
        <a:ext cx="2238554" cy="7163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53430-C3F7-4394-9AD3-DF4B046385F4}">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6E6F8-467E-4E98-B229-C534DCEED7AC}">
      <dsp:nvSpPr>
        <dsp:cNvPr id="0" name=""/>
        <dsp:cNvSpPr/>
      </dsp:nvSpPr>
      <dsp:spPr>
        <a:xfrm>
          <a:off x="318427" y="230973"/>
          <a:ext cx="700541" cy="7005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B84812-827E-495C-8892-244062A48858}">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100000"/>
            </a:lnSpc>
            <a:spcBef>
              <a:spcPct val="0"/>
            </a:spcBef>
            <a:spcAft>
              <a:spcPct val="35000"/>
            </a:spcAft>
            <a:buNone/>
          </a:pPr>
          <a:r>
            <a:rPr lang="en-US" sz="1600" b="1" kern="1200"/>
            <a:t>Methodology </a:t>
          </a:r>
          <a:r>
            <a:rPr lang="en-US" sz="1600" b="1" i="0" kern="1200"/>
            <a:t>Decision</a:t>
          </a:r>
          <a:r>
            <a:rPr lang="en-US" sz="1600" kern="1200"/>
            <a:t> </a:t>
          </a:r>
        </a:p>
        <a:p>
          <a:pPr marL="0" lvl="0" indent="0" algn="l" defTabSz="711200">
            <a:lnSpc>
              <a:spcPct val="100000"/>
            </a:lnSpc>
            <a:spcBef>
              <a:spcPct val="0"/>
            </a:spcBef>
            <a:spcAft>
              <a:spcPct val="35000"/>
            </a:spcAft>
            <a:buNone/>
          </a:pPr>
          <a:r>
            <a:rPr lang="en-US" sz="1600" kern="1200"/>
            <a:t>Transitioning from Scrum to Kanban and potentially implementing Agile across the organization</a:t>
          </a:r>
        </a:p>
      </dsp:txBody>
      <dsp:txXfrm>
        <a:off x="1337397" y="2284"/>
        <a:ext cx="4926242" cy="1157919"/>
      </dsp:txXfrm>
    </dsp:sp>
    <dsp:sp modelId="{A64570F9-F2FE-46CC-A85B-EA9828252D56}">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572B9-77A5-4737-86C3-63A275A8616D}">
      <dsp:nvSpPr>
        <dsp:cNvPr id="0" name=""/>
        <dsp:cNvSpPr/>
      </dsp:nvSpPr>
      <dsp:spPr>
        <a:xfrm>
          <a:off x="318427" y="1678373"/>
          <a:ext cx="700541" cy="7005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491573-EBEE-4553-B8D1-C81C4D7A916B}">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100000"/>
            </a:lnSpc>
            <a:spcBef>
              <a:spcPct val="0"/>
            </a:spcBef>
            <a:spcAft>
              <a:spcPct val="35000"/>
            </a:spcAft>
            <a:buNone/>
          </a:pPr>
          <a:r>
            <a:rPr lang="en-US" sz="1600" b="1" i="0" kern="1200"/>
            <a:t>Strategic Alignment</a:t>
          </a:r>
          <a:endParaRPr lang="en-US" sz="1600" b="1" kern="1200"/>
        </a:p>
        <a:p>
          <a:pPr marL="0" lvl="0" indent="0" algn="l" defTabSz="711200">
            <a:lnSpc>
              <a:spcPct val="100000"/>
            </a:lnSpc>
            <a:spcBef>
              <a:spcPct val="0"/>
            </a:spcBef>
            <a:spcAft>
              <a:spcPct val="35000"/>
            </a:spcAft>
            <a:buNone/>
          </a:pPr>
          <a:r>
            <a:rPr lang="en-US" sz="1600" kern="1200"/>
            <a:t>Aligning product development with long-term business goals and customer needs</a:t>
          </a:r>
        </a:p>
      </dsp:txBody>
      <dsp:txXfrm>
        <a:off x="1337397" y="1449684"/>
        <a:ext cx="4926242" cy="1157919"/>
      </dsp:txXfrm>
    </dsp:sp>
    <dsp:sp modelId="{BE7FDCF9-76EE-4836-B98C-2619F1E9172C}">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DB316-F10A-4528-B87D-166B4CA90EAD}">
      <dsp:nvSpPr>
        <dsp:cNvPr id="0" name=""/>
        <dsp:cNvSpPr/>
      </dsp:nvSpPr>
      <dsp:spPr>
        <a:xfrm>
          <a:off x="318427" y="3125773"/>
          <a:ext cx="700541" cy="7005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90C81-3210-4229-8E91-7A56D48B221E}">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100000"/>
            </a:lnSpc>
            <a:spcBef>
              <a:spcPct val="0"/>
            </a:spcBef>
            <a:spcAft>
              <a:spcPct val="35000"/>
            </a:spcAft>
            <a:buNone/>
          </a:pPr>
          <a:r>
            <a:rPr lang="en-US" sz="1600" b="1" kern="1200"/>
            <a:t>Planning Horizon</a:t>
          </a:r>
        </a:p>
        <a:p>
          <a:pPr marL="0" lvl="0" indent="0" algn="l" defTabSz="711200">
            <a:lnSpc>
              <a:spcPct val="100000"/>
            </a:lnSpc>
            <a:spcBef>
              <a:spcPct val="0"/>
            </a:spcBef>
            <a:spcAft>
              <a:spcPct val="35000"/>
            </a:spcAft>
            <a:buNone/>
          </a:pPr>
          <a:r>
            <a:rPr lang="en-US" sz="1600" kern="1200"/>
            <a:t>Balancing the need for a five-year roadmap with the uncertainty of the market and technology</a:t>
          </a:r>
        </a:p>
      </dsp:txBody>
      <dsp:txXfrm>
        <a:off x="1337397" y="2897083"/>
        <a:ext cx="4926242" cy="1157919"/>
      </dsp:txXfrm>
    </dsp:sp>
    <dsp:sp modelId="{3512A425-E377-4F00-BC86-79B9CC24B4A2}">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7BD51-5E6D-4696-AFF0-030C591F6828}">
      <dsp:nvSpPr>
        <dsp:cNvPr id="0" name=""/>
        <dsp:cNvSpPr/>
      </dsp:nvSpPr>
      <dsp:spPr>
        <a:xfrm>
          <a:off x="318427" y="4573172"/>
          <a:ext cx="700541" cy="7005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48E390-A28F-4DE6-84EF-53C5A58F708E}">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100000"/>
            </a:lnSpc>
            <a:spcBef>
              <a:spcPct val="0"/>
            </a:spcBef>
            <a:spcAft>
              <a:spcPct val="35000"/>
            </a:spcAft>
            <a:buNone/>
          </a:pPr>
          <a:r>
            <a:rPr lang="en-US" sz="1600" b="1" kern="1200"/>
            <a:t>Pockets of Agile Adoption </a:t>
          </a:r>
        </a:p>
        <a:p>
          <a:pPr marL="0" lvl="0" indent="0" algn="l" defTabSz="711200">
            <a:lnSpc>
              <a:spcPct val="100000"/>
            </a:lnSpc>
            <a:spcBef>
              <a:spcPct val="0"/>
            </a:spcBef>
            <a:spcAft>
              <a:spcPct val="35000"/>
            </a:spcAft>
            <a:buNone/>
          </a:pPr>
          <a:r>
            <a:rPr lang="en-US" sz="1600" kern="1200"/>
            <a:t>Addressing resistance to change and ensuring successful Agile implementation across different teams</a:t>
          </a:r>
        </a:p>
      </dsp:txBody>
      <dsp:txXfrm>
        <a:off x="1337397" y="4344483"/>
        <a:ext cx="4926242" cy="11579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AE474-3563-4297-9E88-6F2A3C389C3C}">
      <dsp:nvSpPr>
        <dsp:cNvPr id="0" name=""/>
        <dsp:cNvSpPr/>
      </dsp:nvSpPr>
      <dsp:spPr>
        <a:xfrm>
          <a:off x="335174" y="842065"/>
          <a:ext cx="1043314" cy="1043314"/>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2CDB7491-740C-439E-AFC8-DBEA5A59069D}">
      <dsp:nvSpPr>
        <dsp:cNvPr id="0" name=""/>
        <dsp:cNvSpPr/>
      </dsp:nvSpPr>
      <dsp:spPr>
        <a:xfrm>
          <a:off x="557519" y="1064410"/>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71FE6-2A4F-401C-A75C-C10C27196F25}">
      <dsp:nvSpPr>
        <dsp:cNvPr id="0" name=""/>
        <dsp:cNvSpPr/>
      </dsp:nvSpPr>
      <dsp:spPr>
        <a:xfrm>
          <a:off x="1655" y="2210346"/>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t>Reduced Code Base Size</a:t>
          </a:r>
          <a:endParaRPr lang="en-US" sz="1400" kern="1200"/>
        </a:p>
      </dsp:txBody>
      <dsp:txXfrm>
        <a:off x="1655" y="2210346"/>
        <a:ext cx="1710351" cy="684140"/>
      </dsp:txXfrm>
    </dsp:sp>
    <dsp:sp modelId="{8CD66ACD-5E66-4FDF-8661-537944164B6D}">
      <dsp:nvSpPr>
        <dsp:cNvPr id="0" name=""/>
        <dsp:cNvSpPr/>
      </dsp:nvSpPr>
      <dsp:spPr>
        <a:xfrm>
          <a:off x="2344837" y="842065"/>
          <a:ext cx="1043314" cy="1043314"/>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934555D7-2878-4F6A-BF70-ABE6BD9E602D}">
      <dsp:nvSpPr>
        <dsp:cNvPr id="0" name=""/>
        <dsp:cNvSpPr/>
      </dsp:nvSpPr>
      <dsp:spPr>
        <a:xfrm>
          <a:off x="2567182" y="1064410"/>
          <a:ext cx="598623" cy="598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4543D2-7ADA-46ED-B8DC-DE6F6237CAD8}">
      <dsp:nvSpPr>
        <dsp:cNvPr id="0" name=""/>
        <dsp:cNvSpPr/>
      </dsp:nvSpPr>
      <dsp:spPr>
        <a:xfrm>
          <a:off x="2011318" y="2210346"/>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t>Increased Feature Development</a:t>
          </a:r>
          <a:endParaRPr lang="en-US" sz="1400" kern="1200"/>
        </a:p>
      </dsp:txBody>
      <dsp:txXfrm>
        <a:off x="2011318" y="2210346"/>
        <a:ext cx="1710351" cy="684140"/>
      </dsp:txXfrm>
    </dsp:sp>
    <dsp:sp modelId="{AED45E20-D27C-4981-B70F-1F4313AD2672}">
      <dsp:nvSpPr>
        <dsp:cNvPr id="0" name=""/>
        <dsp:cNvSpPr/>
      </dsp:nvSpPr>
      <dsp:spPr>
        <a:xfrm>
          <a:off x="4354500" y="842065"/>
          <a:ext cx="1043314" cy="1043314"/>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4908398F-A3CA-43C2-AF2F-AF233BB6D8D3}">
      <dsp:nvSpPr>
        <dsp:cNvPr id="0" name=""/>
        <dsp:cNvSpPr/>
      </dsp:nvSpPr>
      <dsp:spPr>
        <a:xfrm>
          <a:off x="4576845" y="1064410"/>
          <a:ext cx="598623" cy="598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5EF03F-01A7-4DA4-9627-7CB3C00A4A56}">
      <dsp:nvSpPr>
        <dsp:cNvPr id="0" name=""/>
        <dsp:cNvSpPr/>
      </dsp:nvSpPr>
      <dsp:spPr>
        <a:xfrm>
          <a:off x="4020981" y="2210346"/>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t>Positive Reception from Clients</a:t>
          </a:r>
          <a:endParaRPr lang="en-US" sz="1400" kern="1200"/>
        </a:p>
      </dsp:txBody>
      <dsp:txXfrm>
        <a:off x="4020981" y="2210346"/>
        <a:ext cx="1710351" cy="684140"/>
      </dsp:txXfrm>
    </dsp:sp>
    <dsp:sp modelId="{F39F3EE5-F34A-4BB7-9F6D-A7A13372BDA0}">
      <dsp:nvSpPr>
        <dsp:cNvPr id="0" name=""/>
        <dsp:cNvSpPr/>
      </dsp:nvSpPr>
      <dsp:spPr>
        <a:xfrm>
          <a:off x="6364163" y="842065"/>
          <a:ext cx="1043314" cy="1043314"/>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167EA425-CC8D-4B1A-A1D9-B0FBAA5E21AF}">
      <dsp:nvSpPr>
        <dsp:cNvPr id="0" name=""/>
        <dsp:cNvSpPr/>
      </dsp:nvSpPr>
      <dsp:spPr>
        <a:xfrm>
          <a:off x="6586509" y="1064410"/>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C8AA9-6E56-4B76-9827-7F42A3D226D2}">
      <dsp:nvSpPr>
        <dsp:cNvPr id="0" name=""/>
        <dsp:cNvSpPr/>
      </dsp:nvSpPr>
      <dsp:spPr>
        <a:xfrm>
          <a:off x="6030644" y="2210346"/>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t>Reduced Development Team Size</a:t>
          </a:r>
          <a:endParaRPr lang="en-US" sz="1400" kern="1200"/>
        </a:p>
      </dsp:txBody>
      <dsp:txXfrm>
        <a:off x="6030644" y="2210346"/>
        <a:ext cx="1710351" cy="684140"/>
      </dsp:txXfrm>
    </dsp:sp>
    <dsp:sp modelId="{00A0EE5A-19D1-48B5-A1F7-91FCBB6E078A}">
      <dsp:nvSpPr>
        <dsp:cNvPr id="0" name=""/>
        <dsp:cNvSpPr/>
      </dsp:nvSpPr>
      <dsp:spPr>
        <a:xfrm>
          <a:off x="8373826" y="842065"/>
          <a:ext cx="1043314" cy="1043314"/>
        </a:xfrm>
        <a:prstGeom prst="ellipse">
          <a:avLst/>
        </a:prstGeom>
        <a:solidFill>
          <a:srgbClr val="A92323"/>
        </a:solidFill>
        <a:ln>
          <a:noFill/>
        </a:ln>
        <a:effectLst/>
      </dsp:spPr>
      <dsp:style>
        <a:lnRef idx="0">
          <a:scrgbClr r="0" g="0" b="0"/>
        </a:lnRef>
        <a:fillRef idx="1">
          <a:scrgbClr r="0" g="0" b="0"/>
        </a:fillRef>
        <a:effectRef idx="0">
          <a:scrgbClr r="0" g="0" b="0"/>
        </a:effectRef>
        <a:fontRef idx="minor"/>
      </dsp:style>
    </dsp:sp>
    <dsp:sp modelId="{850132E6-9621-4676-9B42-3841E275E6D2}">
      <dsp:nvSpPr>
        <dsp:cNvPr id="0" name=""/>
        <dsp:cNvSpPr/>
      </dsp:nvSpPr>
      <dsp:spPr>
        <a:xfrm>
          <a:off x="8596172" y="1064410"/>
          <a:ext cx="598623" cy="5986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0A4EDE-B715-4FB3-8D5A-3592D470D4AD}">
      <dsp:nvSpPr>
        <dsp:cNvPr id="0" name=""/>
        <dsp:cNvSpPr/>
      </dsp:nvSpPr>
      <dsp:spPr>
        <a:xfrm>
          <a:off x="8040307" y="2210346"/>
          <a:ext cx="1710351" cy="68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t>Minimal Formal Documentation</a:t>
          </a:r>
          <a:endParaRPr lang="en-US" sz="1400" kern="1200"/>
        </a:p>
      </dsp:txBody>
      <dsp:txXfrm>
        <a:off x="8040307" y="2210346"/>
        <a:ext cx="1710351" cy="6841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E70D5-8987-4D84-9779-C65D6FAB9479}">
      <dsp:nvSpPr>
        <dsp:cNvPr id="0" name=""/>
        <dsp:cNvSpPr/>
      </dsp:nvSpPr>
      <dsp:spPr>
        <a:xfrm>
          <a:off x="0" y="28046"/>
          <a:ext cx="7560923" cy="671580"/>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Resistance to Change</a:t>
          </a:r>
          <a:endParaRPr lang="en-US" sz="2800" b="0" kern="1200" dirty="0"/>
        </a:p>
      </dsp:txBody>
      <dsp:txXfrm>
        <a:off x="32784" y="60830"/>
        <a:ext cx="7495355" cy="606012"/>
      </dsp:txXfrm>
    </dsp:sp>
    <dsp:sp modelId="{871F6AB8-9213-4012-95B7-CB982880E028}">
      <dsp:nvSpPr>
        <dsp:cNvPr id="0" name=""/>
        <dsp:cNvSpPr/>
      </dsp:nvSpPr>
      <dsp:spPr>
        <a:xfrm>
          <a:off x="0" y="780266"/>
          <a:ext cx="7560923" cy="671580"/>
        </a:xfrm>
        <a:prstGeom prst="round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Blurred Responsibilities</a:t>
          </a:r>
          <a:endParaRPr lang="en-US" sz="2800" b="0" kern="1200" dirty="0"/>
        </a:p>
      </dsp:txBody>
      <dsp:txXfrm>
        <a:off x="32784" y="813050"/>
        <a:ext cx="7495355" cy="606012"/>
      </dsp:txXfrm>
    </dsp:sp>
    <dsp:sp modelId="{C304B552-5E46-467C-BE40-5801B5558B48}">
      <dsp:nvSpPr>
        <dsp:cNvPr id="0" name=""/>
        <dsp:cNvSpPr/>
      </dsp:nvSpPr>
      <dsp:spPr>
        <a:xfrm>
          <a:off x="0" y="1532486"/>
          <a:ext cx="7560923" cy="671580"/>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Decreased Velocity</a:t>
          </a:r>
          <a:endParaRPr lang="en-US" sz="2800" b="0" kern="1200" dirty="0"/>
        </a:p>
      </dsp:txBody>
      <dsp:txXfrm>
        <a:off x="32784" y="1565270"/>
        <a:ext cx="7495355" cy="606012"/>
      </dsp:txXfrm>
    </dsp:sp>
    <dsp:sp modelId="{4443DED3-DA22-41B3-AD38-F4B348B1B05F}">
      <dsp:nvSpPr>
        <dsp:cNvPr id="0" name=""/>
        <dsp:cNvSpPr/>
      </dsp:nvSpPr>
      <dsp:spPr>
        <a:xfrm>
          <a:off x="0" y="2284706"/>
          <a:ext cx="7560923" cy="671580"/>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Management Challenges</a:t>
          </a:r>
          <a:endParaRPr lang="en-US" sz="2800" b="0" kern="1200" dirty="0"/>
        </a:p>
      </dsp:txBody>
      <dsp:txXfrm>
        <a:off x="32784" y="2317490"/>
        <a:ext cx="7495355" cy="606012"/>
      </dsp:txXfrm>
    </dsp:sp>
    <dsp:sp modelId="{7B5BBBE9-3351-411E-A06E-67E4D98C6608}">
      <dsp:nvSpPr>
        <dsp:cNvPr id="0" name=""/>
        <dsp:cNvSpPr/>
      </dsp:nvSpPr>
      <dsp:spPr>
        <a:xfrm>
          <a:off x="0" y="3036926"/>
          <a:ext cx="7560923" cy="671580"/>
        </a:xfrm>
        <a:prstGeom prst="round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Incomplete Adoption Across Teams</a:t>
          </a:r>
          <a:endParaRPr lang="en-US" sz="2800" b="0" kern="1200" dirty="0"/>
        </a:p>
      </dsp:txBody>
      <dsp:txXfrm>
        <a:off x="32784" y="3069710"/>
        <a:ext cx="7495355" cy="6060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7905F-26A3-4A7A-A8B0-5F93E87F7644}">
      <dsp:nvSpPr>
        <dsp:cNvPr id="0" name=""/>
        <dsp:cNvSpPr/>
      </dsp:nvSpPr>
      <dsp:spPr>
        <a:xfrm>
          <a:off x="0" y="621092"/>
          <a:ext cx="9691728" cy="914940"/>
        </a:xfrm>
        <a:prstGeom prst="roundRect">
          <a:avLst/>
        </a:prstGeom>
        <a:solidFill>
          <a:srgbClr val="8A23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Waterfall Methodology</a:t>
          </a:r>
          <a:r>
            <a:rPr lang="en-US" sz="2300" kern="1200" dirty="0"/>
            <a:t>: Ideal for projects with well-defined requirements, strict regulatory needs, and long-term stability.</a:t>
          </a:r>
        </a:p>
      </dsp:txBody>
      <dsp:txXfrm>
        <a:off x="44664" y="665756"/>
        <a:ext cx="9602400" cy="825612"/>
      </dsp:txXfrm>
    </dsp:sp>
    <dsp:sp modelId="{36662828-7AB7-4672-88F8-0AADFF37E8F6}">
      <dsp:nvSpPr>
        <dsp:cNvPr id="0" name=""/>
        <dsp:cNvSpPr/>
      </dsp:nvSpPr>
      <dsp:spPr>
        <a:xfrm>
          <a:off x="0" y="1602272"/>
          <a:ext cx="9691728" cy="914940"/>
        </a:xfrm>
        <a:prstGeom prst="roundRect">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Agile Methodology</a:t>
          </a:r>
          <a:r>
            <a:rPr lang="en-US" sz="2300" kern="1200" dirty="0"/>
            <a:t>: Suited for projects with rapidly changing requirements, innovation-driven initiatives, and customer-centric focus.</a:t>
          </a:r>
        </a:p>
      </dsp:txBody>
      <dsp:txXfrm>
        <a:off x="44664" y="1646936"/>
        <a:ext cx="9602400" cy="825612"/>
      </dsp:txXfrm>
    </dsp:sp>
    <dsp:sp modelId="{6A2E8119-8B4A-47D1-8A29-42C1C3CE66C4}">
      <dsp:nvSpPr>
        <dsp:cNvPr id="0" name=""/>
        <dsp:cNvSpPr/>
      </dsp:nvSpPr>
      <dsp:spPr>
        <a:xfrm>
          <a:off x="0" y="2583452"/>
          <a:ext cx="9691728" cy="914940"/>
        </a:xfrm>
        <a:prstGeom prst="roundRect">
          <a:avLst/>
        </a:prstGeom>
        <a:solidFill>
          <a:srgbClr val="9105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Factors Influencing Choice</a:t>
          </a:r>
          <a:r>
            <a:rPr lang="en-US" sz="2300" kern="1200" dirty="0"/>
            <a:t>: Consider project scope, regulatory requirements, technology stability, and market dynamics when selecting the methodology.</a:t>
          </a:r>
        </a:p>
      </dsp:txBody>
      <dsp:txXfrm>
        <a:off x="44664" y="2628116"/>
        <a:ext cx="9602400" cy="8256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54AD7C-D434-674F-ABE3-45BB78B64D9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4E8746-50E3-7242-816C-2523F37BB0F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086F72-A37D-824B-9409-D9F6F828ACF5}" type="datetimeFigureOut">
              <a:rPr lang="en-US" smtClean="0"/>
              <a:t>4/10/2024</a:t>
            </a:fld>
            <a:endParaRPr lang="en-US"/>
          </a:p>
        </p:txBody>
      </p:sp>
      <p:sp>
        <p:nvSpPr>
          <p:cNvPr id="4" name="Footer Placeholder 3">
            <a:extLst>
              <a:ext uri="{FF2B5EF4-FFF2-40B4-BE49-F238E27FC236}">
                <a16:creationId xmlns:a16="http://schemas.microsoft.com/office/drawing/2014/main" id="{9A752F86-907E-4F40-8239-AA4DAD47C4B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20CC6F-7CB9-EF49-AC89-C21AF02B406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DFA8C8A-B923-9348-98AD-70FCDC041BAA}" type="slidenum">
              <a:rPr lang="en-US" smtClean="0"/>
              <a:t>‹#›</a:t>
            </a:fld>
            <a:endParaRPr lang="en-US"/>
          </a:p>
        </p:txBody>
      </p:sp>
    </p:spTree>
    <p:extLst>
      <p:ext uri="{BB962C8B-B14F-4D97-AF65-F5344CB8AC3E}">
        <p14:creationId xmlns:p14="http://schemas.microsoft.com/office/powerpoint/2010/main" val="2648348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089E777-087F-2E4A-86D7-646086A1AA26}" type="datetimeFigureOut">
              <a:rPr lang="en-US" smtClean="0"/>
              <a:t>4/10/2024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33E8E15-765C-0D4F-836A-CC046D048C06}" type="slidenum">
              <a:rPr lang="en-US" smtClean="0"/>
              <a:t>‹#›</a:t>
            </a:fld>
            <a:endParaRPr lang="en-US"/>
          </a:p>
        </p:txBody>
      </p:sp>
    </p:spTree>
    <p:extLst>
      <p:ext uri="{BB962C8B-B14F-4D97-AF65-F5344CB8AC3E}">
        <p14:creationId xmlns:p14="http://schemas.microsoft.com/office/powerpoint/2010/main" val="86928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err="1">
                <a:solidFill>
                  <a:srgbClr val="000000"/>
                </a:solidFill>
                <a:effectLst/>
                <a:highlight>
                  <a:srgbClr val="FFFFFF"/>
                </a:highlight>
                <a:latin typeface="TimesNewRomanPSMT_35_1"/>
              </a:rPr>
              <a:t>SuccessMaker</a:t>
            </a:r>
            <a:r>
              <a:rPr lang="en-US" b="0" i="0">
                <a:solidFill>
                  <a:srgbClr val="000000"/>
                </a:solidFill>
                <a:effectLst/>
                <a:highlight>
                  <a:srgbClr val="FFFFFF"/>
                </a:highlight>
                <a:latin typeface="TimesNewRomanPSMT_35_1"/>
              </a:rPr>
              <a:t> was Pearson's </a:t>
            </a:r>
            <a:r>
              <a:rPr lang="en-US" b="1" i="0">
                <a:solidFill>
                  <a:srgbClr val="000000"/>
                </a:solidFill>
                <a:effectLst/>
                <a:highlight>
                  <a:srgbClr val="FFFFFF"/>
                </a:highlight>
                <a:latin typeface="TimesNewRomanPSMT_35_1"/>
              </a:rPr>
              <a:t>premier software product for helping elementary and middle school students</a:t>
            </a:r>
            <a:r>
              <a:rPr lang="en-US" b="0" i="0">
                <a:solidFill>
                  <a:srgbClr val="000000"/>
                </a:solidFill>
                <a:effectLst/>
                <a:highlight>
                  <a:srgbClr val="FFFFFF"/>
                </a:highlight>
                <a:latin typeface="TimesNewRomanPSMT_35_1"/>
              </a:rPr>
              <a:t> to improve their math and reading skills</a:t>
            </a:r>
            <a:endParaRPr lang="en-US" b="0" i="0">
              <a:solidFill>
                <a:srgbClr val="000000"/>
              </a:solidFill>
              <a:effectLst/>
              <a:highlight>
                <a:srgbClr val="FFFFFF"/>
              </a:highlight>
              <a:latin typeface="TimesNewRomanPSMT_35_3"/>
            </a:endParaRPr>
          </a:p>
          <a:p>
            <a:pPr algn="l"/>
            <a:r>
              <a:rPr lang="en-US" b="0" i="0" err="1">
                <a:solidFill>
                  <a:srgbClr val="1F1F1F"/>
                </a:solidFill>
                <a:effectLst/>
                <a:highlight>
                  <a:srgbClr val="FFFFFF"/>
                </a:highlight>
                <a:latin typeface="Google Sans"/>
              </a:rPr>
              <a:t>SuccessMaker</a:t>
            </a:r>
            <a:r>
              <a:rPr lang="en-US" b="0" i="0">
                <a:solidFill>
                  <a:srgbClr val="1F1F1F"/>
                </a:solidFill>
                <a:effectLst/>
                <a:highlight>
                  <a:srgbClr val="FFFFFF"/>
                </a:highlight>
                <a:latin typeface="Google Sans"/>
              </a:rPr>
              <a:t> has seen </a:t>
            </a:r>
            <a:r>
              <a:rPr lang="en-US" b="1" i="0">
                <a:solidFill>
                  <a:srgbClr val="1F1F1F"/>
                </a:solidFill>
                <a:effectLst/>
                <a:highlight>
                  <a:srgbClr val="FFFFFF"/>
                </a:highlight>
                <a:latin typeface="Google Sans"/>
              </a:rPr>
              <a:t>many improvements over the years.</a:t>
            </a:r>
            <a:r>
              <a:rPr lang="en-US" b="0" i="0">
                <a:solidFill>
                  <a:srgbClr val="1F1F1F"/>
                </a:solidFill>
                <a:effectLst/>
                <a:highlight>
                  <a:srgbClr val="FFFFFF"/>
                </a:highlight>
                <a:latin typeface="Google Sans"/>
              </a:rPr>
              <a:t> However, a </a:t>
            </a:r>
            <a:r>
              <a:rPr lang="en-US" b="1" i="0">
                <a:solidFill>
                  <a:srgbClr val="1F1F1F"/>
                </a:solidFill>
                <a:effectLst/>
                <a:highlight>
                  <a:srgbClr val="FFFFFF"/>
                </a:highlight>
                <a:latin typeface="Google Sans"/>
              </a:rPr>
              <a:t>major upgrade in 2005 aimed to completely revamp the produc</a:t>
            </a:r>
            <a:r>
              <a:rPr lang="en-US" b="0" i="0">
                <a:solidFill>
                  <a:srgbClr val="1F1F1F"/>
                </a:solidFill>
                <a:effectLst/>
                <a:highlight>
                  <a:srgbClr val="FFFFFF"/>
                </a:highlight>
                <a:latin typeface="Google Sans"/>
              </a:rPr>
              <a:t>t.</a:t>
            </a:r>
          </a:p>
          <a:p>
            <a:br>
              <a:rPr lang="en-US"/>
            </a:br>
            <a:r>
              <a:rPr lang="en-US" b="0" i="0">
                <a:solidFill>
                  <a:srgbClr val="000000"/>
                </a:solidFill>
                <a:effectLst/>
                <a:highlight>
                  <a:srgbClr val="FFFFFF"/>
                </a:highlight>
                <a:latin typeface="TimesNewRomanPSMT_35_1"/>
              </a:rPr>
              <a:t>The upgrade </a:t>
            </a:r>
            <a:r>
              <a:rPr lang="en-US" b="1" i="0">
                <a:solidFill>
                  <a:srgbClr val="000000"/>
                </a:solidFill>
                <a:effectLst/>
                <a:highlight>
                  <a:srgbClr val="FFFFFF"/>
                </a:highlight>
                <a:latin typeface="TimesNewRomanPSMT_35_1"/>
              </a:rPr>
              <a:t>involved significant changes to the foundational technology of the product</a:t>
            </a:r>
            <a:r>
              <a:rPr lang="en-US" b="0" i="0">
                <a:solidFill>
                  <a:srgbClr val="000000"/>
                </a:solidFill>
                <a:effectLst/>
                <a:highlight>
                  <a:srgbClr val="FFFFFF"/>
                </a:highlight>
                <a:latin typeface="TimesNewRomanPSMT_35_1"/>
              </a:rPr>
              <a:t> — from an </a:t>
            </a:r>
            <a:r>
              <a:rPr lang="en-US" b="1" i="0">
                <a:solidFill>
                  <a:srgbClr val="000000"/>
                </a:solidFill>
                <a:effectLst/>
                <a:highlight>
                  <a:srgbClr val="FFFFFF"/>
                </a:highlight>
                <a:latin typeface="TimesNewRomanPSMT_35_1"/>
              </a:rPr>
              <a:t>older client-server model </a:t>
            </a:r>
            <a:r>
              <a:rPr lang="en-US" b="0" i="0">
                <a:solidFill>
                  <a:srgbClr val="000000"/>
                </a:solidFill>
                <a:effectLst/>
                <a:highlight>
                  <a:srgbClr val="FFFFFF"/>
                </a:highlight>
                <a:latin typeface="TimesNewRomanPSMT_35_1"/>
              </a:rPr>
              <a:t>to a </a:t>
            </a:r>
            <a:r>
              <a:rPr lang="en-US" b="1" i="0">
                <a:solidFill>
                  <a:srgbClr val="000000"/>
                </a:solidFill>
                <a:effectLst/>
                <a:highlight>
                  <a:srgbClr val="FFFFFF"/>
                </a:highlight>
                <a:latin typeface="TimesNewRomanPSMT_35_1"/>
              </a:rPr>
              <a:t>new Internet delivered </a:t>
            </a:r>
            <a:r>
              <a:rPr lang="en-US" b="0" i="0">
                <a:solidFill>
                  <a:srgbClr val="000000"/>
                </a:solidFill>
                <a:effectLst/>
                <a:highlight>
                  <a:srgbClr val="FFFFFF"/>
                </a:highlight>
                <a:latin typeface="TimesNewRomanPSMT_35_1"/>
              </a:rPr>
              <a:t>model</a:t>
            </a:r>
          </a:p>
          <a:p>
            <a:endParaRPr lang="en-US" b="0" i="0">
              <a:solidFill>
                <a:srgbClr val="000000"/>
              </a:solidFill>
              <a:effectLst/>
              <a:highlight>
                <a:srgbClr val="FFFFFF"/>
              </a:highlight>
              <a:latin typeface="TimesNewRomanPSMT_35_3"/>
            </a:endParaRPr>
          </a:p>
          <a:p>
            <a:r>
              <a:rPr lang="en-US" b="1" i="0">
                <a:solidFill>
                  <a:srgbClr val="000000"/>
                </a:solidFill>
                <a:effectLst/>
                <a:highlight>
                  <a:srgbClr val="FFFFFF"/>
                </a:highlight>
                <a:latin typeface="TimesNewRomanPSMT_35_3"/>
              </a:rPr>
              <a:t>While the intent of the new release was to address critical market issues, the reality was that it was missing the mark. </a:t>
            </a:r>
          </a:p>
          <a:p>
            <a:endParaRPr lang="en-US" b="0" i="0">
              <a:solidFill>
                <a:srgbClr val="0D0D0D"/>
              </a:solidFill>
              <a:effectLst/>
              <a:highlight>
                <a:srgbClr val="FFFFFF"/>
              </a:highlight>
              <a:latin typeface="Söhne"/>
            </a:endParaRPr>
          </a:p>
          <a:p>
            <a:r>
              <a:rPr lang="en-US" b="0" i="0">
                <a:solidFill>
                  <a:srgbClr val="0D0D0D"/>
                </a:solidFill>
                <a:effectLst/>
                <a:highlight>
                  <a:srgbClr val="FFFFFF"/>
                </a:highlight>
                <a:latin typeface="Söhne"/>
              </a:rPr>
              <a:t>Despite investing </a:t>
            </a:r>
            <a:r>
              <a:rPr lang="en-US" b="1" i="0">
                <a:solidFill>
                  <a:srgbClr val="0D0D0D"/>
                </a:solidFill>
                <a:effectLst/>
                <a:highlight>
                  <a:srgbClr val="FFFFFF"/>
                </a:highlight>
                <a:latin typeface="Söhne"/>
              </a:rPr>
              <a:t>$30 million</a:t>
            </a:r>
            <a:r>
              <a:rPr lang="en-US" b="0" i="0">
                <a:solidFill>
                  <a:srgbClr val="0D0D0D"/>
                </a:solidFill>
                <a:effectLst/>
                <a:highlight>
                  <a:srgbClr val="FFFFFF"/>
                </a:highlight>
                <a:latin typeface="Söhne"/>
              </a:rPr>
              <a:t>, the new version didn't meet market expectations. </a:t>
            </a:r>
          </a:p>
          <a:p>
            <a:r>
              <a:rPr lang="en-US" b="0" i="0">
                <a:solidFill>
                  <a:srgbClr val="0D0D0D"/>
                </a:solidFill>
                <a:effectLst/>
                <a:highlight>
                  <a:srgbClr val="FFFFFF"/>
                </a:highlight>
                <a:latin typeface="Söhne"/>
              </a:rPr>
              <a:t>When Woodford joined Pearson in </a:t>
            </a:r>
            <a:r>
              <a:rPr lang="en-US" b="1" i="0">
                <a:solidFill>
                  <a:srgbClr val="0D0D0D"/>
                </a:solidFill>
                <a:effectLst/>
                <a:highlight>
                  <a:srgbClr val="FFFFFF"/>
                </a:highlight>
                <a:latin typeface="Söhne"/>
              </a:rPr>
              <a:t>2007</a:t>
            </a:r>
            <a:r>
              <a:rPr lang="en-US" b="0" i="0">
                <a:solidFill>
                  <a:srgbClr val="0D0D0D"/>
                </a:solidFill>
                <a:effectLst/>
                <a:highlight>
                  <a:srgbClr val="FFFFFF"/>
                </a:highlight>
                <a:latin typeface="Söhne"/>
              </a:rPr>
              <a:t>, he </a:t>
            </a:r>
            <a:r>
              <a:rPr lang="en-US" b="1" i="0">
                <a:solidFill>
                  <a:srgbClr val="0D0D0D"/>
                </a:solidFill>
                <a:effectLst/>
                <a:highlight>
                  <a:srgbClr val="FFFFFF"/>
                </a:highlight>
                <a:latin typeface="Söhne"/>
              </a:rPr>
              <a:t>noticed that even after six to eight months of launching the upgrade, it wasn't well received.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effectLst/>
                <a:highlight>
                  <a:srgbClr val="FFFFFF"/>
                </a:highlight>
                <a:latin typeface="ff1"/>
              </a:rPr>
              <a:t>Woodford received letters from customers asking for a complete reengineering of the product.</a:t>
            </a:r>
          </a:p>
        </p:txBody>
      </p:sp>
      <p:sp>
        <p:nvSpPr>
          <p:cNvPr id="4" name="Slide Number Placeholder 3"/>
          <p:cNvSpPr>
            <a:spLocks noGrp="1"/>
          </p:cNvSpPr>
          <p:nvPr>
            <p:ph type="sldNum" sz="quarter" idx="5"/>
          </p:nvPr>
        </p:nvSpPr>
        <p:spPr/>
        <p:txBody>
          <a:bodyPr/>
          <a:lstStyle/>
          <a:p>
            <a:fld id="{633E8E15-765C-0D4F-836A-CC046D048C06}" type="slidenum">
              <a:rPr lang="en-US" smtClean="0"/>
              <a:t>3</a:t>
            </a:fld>
            <a:endParaRPr lang="en-US"/>
          </a:p>
        </p:txBody>
      </p:sp>
    </p:spTree>
    <p:extLst>
      <p:ext uri="{BB962C8B-B14F-4D97-AF65-F5344CB8AC3E}">
        <p14:creationId xmlns:p14="http://schemas.microsoft.com/office/powerpoint/2010/main" val="1344589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Reduced code base</a:t>
            </a:r>
            <a:r>
              <a:rPr lang="en-US" dirty="0"/>
              <a:t>: </a:t>
            </a:r>
            <a:r>
              <a:rPr lang="en-US" b="0" i="0" dirty="0">
                <a:solidFill>
                  <a:srgbClr val="0D0D0D"/>
                </a:solidFill>
                <a:effectLst/>
                <a:highlight>
                  <a:srgbClr val="FFFFFF"/>
                </a:highlight>
                <a:latin typeface="Söhne"/>
              </a:rPr>
              <a:t>The code base for </a:t>
            </a:r>
            <a:r>
              <a:rPr lang="en-US" b="0" i="0" dirty="0" err="1">
                <a:solidFill>
                  <a:srgbClr val="0D0D0D"/>
                </a:solidFill>
                <a:effectLst/>
                <a:highlight>
                  <a:srgbClr val="FFFFFF"/>
                </a:highlight>
                <a:latin typeface="Söhne"/>
              </a:rPr>
              <a:t>SuccessMaker</a:t>
            </a:r>
            <a:r>
              <a:rPr lang="en-US" b="0" i="0" dirty="0">
                <a:solidFill>
                  <a:srgbClr val="0D0D0D"/>
                </a:solidFill>
                <a:effectLst/>
                <a:highlight>
                  <a:srgbClr val="FFFFFF"/>
                </a:highlight>
                <a:latin typeface="Söhne"/>
              </a:rPr>
              <a:t> was cut in half after transitioning to Agile. This indicates increased efficiency and optimization in development practices, resulting in a streamlined and more manageable code base.</a:t>
            </a:r>
            <a:br>
              <a:rPr lang="en-US" b="0"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Increased Feature Development: </a:t>
            </a:r>
            <a:r>
              <a:rPr lang="en-US" b="0" i="0" dirty="0">
                <a:solidFill>
                  <a:srgbClr val="0D0D0D"/>
                </a:solidFill>
                <a:effectLst/>
                <a:highlight>
                  <a:srgbClr val="FFFFFF"/>
                </a:highlight>
                <a:latin typeface="Söhne"/>
              </a:rPr>
              <a:t>Even though the amount of code for </a:t>
            </a:r>
            <a:r>
              <a:rPr lang="en-US" b="0" i="0" dirty="0" err="1">
                <a:solidFill>
                  <a:srgbClr val="0D0D0D"/>
                </a:solidFill>
                <a:effectLst/>
                <a:highlight>
                  <a:srgbClr val="FFFFFF"/>
                </a:highlight>
                <a:latin typeface="Söhne"/>
              </a:rPr>
              <a:t>SuccessMaker</a:t>
            </a:r>
            <a:r>
              <a:rPr lang="en-US" b="0" i="0" dirty="0">
                <a:solidFill>
                  <a:srgbClr val="0D0D0D"/>
                </a:solidFill>
                <a:effectLst/>
                <a:highlight>
                  <a:srgbClr val="FFFFFF"/>
                </a:highlight>
                <a:latin typeface="Söhne"/>
              </a:rPr>
              <a:t> got smaller, the number of features it offered increased by up to 75%. This is probably because Agile methods helped Pearson make things quicker, delivering more stuff to customers faster.</a:t>
            </a:r>
            <a:endParaRPr lang="en-US" b="0" i="0" dirty="0">
              <a:effectLst/>
              <a:highlight>
                <a:srgbClr val="FFFFFF"/>
              </a:highlight>
              <a:latin typeface="Söhne"/>
            </a:endParaRPr>
          </a:p>
          <a:p>
            <a:r>
              <a:rPr lang="en-US" b="1" i="0" dirty="0">
                <a:solidFill>
                  <a:srgbClr val="0D0D0D"/>
                </a:solidFill>
                <a:effectLst/>
                <a:highlight>
                  <a:srgbClr val="FFFFFF"/>
                </a:highlight>
                <a:latin typeface="Söhne"/>
              </a:rPr>
              <a:t>Positive Reception from </a:t>
            </a:r>
            <a:r>
              <a:rPr lang="en-US" b="1" i="0" dirty="0" err="1">
                <a:solidFill>
                  <a:srgbClr val="0D0D0D"/>
                </a:solidFill>
                <a:effectLst/>
                <a:highlight>
                  <a:srgbClr val="FFFFFF"/>
                </a:highlight>
                <a:latin typeface="Söhne"/>
              </a:rPr>
              <a:t>Clients</a:t>
            </a:r>
            <a:r>
              <a:rPr lang="en-US" b="0" i="0" dirty="0" err="1">
                <a:solidFill>
                  <a:srgbClr val="0D0D0D"/>
                </a:solidFill>
                <a:effectLst/>
                <a:highlight>
                  <a:srgbClr val="FFFFFF"/>
                </a:highlight>
                <a:latin typeface="Söhne"/>
              </a:rPr>
              <a:t>:The</a:t>
            </a:r>
            <a:r>
              <a:rPr lang="en-US" b="0" i="0" dirty="0">
                <a:solidFill>
                  <a:srgbClr val="0D0D0D"/>
                </a:solidFill>
                <a:effectLst/>
                <a:highlight>
                  <a:srgbClr val="FFFFFF"/>
                </a:highlight>
                <a:latin typeface="Söhne"/>
              </a:rPr>
              <a:t> clients really liked the new features made using Agile methods. This means that Agile helped Pearson to make products that fit better with what customers want, making the product experience more enjoyable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Reduced Development Team Size</a:t>
            </a:r>
            <a:r>
              <a:rPr lang="en-US" b="0" i="0" dirty="0">
                <a:solidFill>
                  <a:srgbClr val="0D0D0D"/>
                </a:solidFill>
                <a:effectLst/>
                <a:highlight>
                  <a:srgbClr val="FFFFFF"/>
                </a:highlight>
                <a:latin typeface="Söhne"/>
              </a:rPr>
              <a:t>: The development team size decreased by at least a third, primarily by eliminating off-shore development teams. This reduction in team size indicates improved efficiency and productivity achieved through Agile practices, where smaller, cross-functional teams can deliver high-quality results.</a:t>
            </a:r>
            <a:br>
              <a:rPr lang="en-US" b="0"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Minimal Formal Documentation</a:t>
            </a:r>
            <a:r>
              <a:rPr lang="en-US" b="0" i="0" dirty="0">
                <a:solidFill>
                  <a:srgbClr val="0D0D0D"/>
                </a:solidFill>
                <a:effectLst/>
                <a:highlight>
                  <a:srgbClr val="FFFFFF"/>
                </a:highlight>
                <a:latin typeface="Söhne"/>
              </a:rPr>
              <a:t>: Agile minimized the need for extensive documentation, replacing lengthy requirements documents with short, user-centric stories written on index cards. This streamlined documentation process saved time and resources while maintaining focus on delivering value to customers.</a:t>
            </a:r>
          </a:p>
          <a:p>
            <a:br>
              <a:rPr lang="en-US" b="0" i="0" dirty="0">
                <a:effectLst/>
                <a:highlight>
                  <a:srgbClr val="FFFFFF"/>
                </a:highlight>
                <a:latin typeface="Söhne"/>
              </a:rPr>
            </a:br>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14</a:t>
            </a:fld>
            <a:endParaRPr lang="en-US"/>
          </a:p>
        </p:txBody>
      </p:sp>
    </p:spTree>
    <p:extLst>
      <p:ext uri="{BB962C8B-B14F-4D97-AF65-F5344CB8AC3E}">
        <p14:creationId xmlns:p14="http://schemas.microsoft.com/office/powerpoint/2010/main" val="304291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D0D0D"/>
                </a:solidFill>
                <a:effectLst/>
                <a:highlight>
                  <a:srgbClr val="FFFFFF"/>
                </a:highlight>
                <a:latin typeface="Söhne"/>
              </a:rPr>
              <a:t>Resistance to </a:t>
            </a:r>
            <a:r>
              <a:rPr lang="en-US" b="1" i="0" dirty="0" err="1">
                <a:solidFill>
                  <a:srgbClr val="0D0D0D"/>
                </a:solidFill>
                <a:effectLst/>
                <a:highlight>
                  <a:srgbClr val="FFFFFF"/>
                </a:highlight>
                <a:latin typeface="Söhne"/>
              </a:rPr>
              <a:t>change:</a:t>
            </a:r>
            <a:r>
              <a:rPr lang="en-US" b="0" i="0" dirty="0" err="1">
                <a:solidFill>
                  <a:srgbClr val="0D0D0D"/>
                </a:solidFill>
                <a:effectLst/>
                <a:highlight>
                  <a:srgbClr val="FFFFFF"/>
                </a:highlight>
                <a:latin typeface="Söhne"/>
              </a:rPr>
              <a:t>Some</a:t>
            </a:r>
            <a:r>
              <a:rPr lang="en-US" b="0" i="0" dirty="0">
                <a:solidFill>
                  <a:srgbClr val="0D0D0D"/>
                </a:solidFill>
                <a:effectLst/>
                <a:highlight>
                  <a:srgbClr val="FFFFFF"/>
                </a:highlight>
                <a:latin typeface="Söhne"/>
              </a:rPr>
              <a:t> team members, especially those in roles like Quality Assurance (QA), had a hard time getting used to the new Agile way of working. They found it difficult to do their jobs without the thorough documentation they were used to in the Waterfall method.</a:t>
            </a:r>
          </a:p>
          <a:p>
            <a:r>
              <a:rPr lang="en-US" b="1" i="0" dirty="0">
                <a:solidFill>
                  <a:srgbClr val="0D0D0D"/>
                </a:solidFill>
                <a:effectLst/>
                <a:highlight>
                  <a:srgbClr val="FFFFFF"/>
                </a:highlight>
                <a:latin typeface="Söhne"/>
              </a:rPr>
              <a:t>Blurred Responsibilities</a:t>
            </a:r>
            <a:r>
              <a:rPr lang="en-US" b="0" i="0" dirty="0">
                <a:solidFill>
                  <a:srgbClr val="0D0D0D"/>
                </a:solidFill>
                <a:effectLst/>
                <a:highlight>
                  <a:srgbClr val="FFFFFF"/>
                </a:highlight>
                <a:latin typeface="Söhne"/>
              </a:rPr>
              <a:t>: In Agile, it's not always clear who is responsible for what tasks, like between developers and QA engineers. This confusion can make team members feel unsure about who's accountable for what, causing problems.</a:t>
            </a:r>
          </a:p>
          <a:p>
            <a:r>
              <a:rPr lang="en-US" b="1" i="0" dirty="0">
                <a:solidFill>
                  <a:srgbClr val="0D0D0D"/>
                </a:solidFill>
                <a:effectLst/>
                <a:highlight>
                  <a:srgbClr val="FFFFFF"/>
                </a:highlight>
                <a:latin typeface="Söhne"/>
              </a:rPr>
              <a:t>Decreased Velocity</a:t>
            </a:r>
            <a:r>
              <a:rPr lang="en-US" b="0" i="0" dirty="0">
                <a:solidFill>
                  <a:srgbClr val="0D0D0D"/>
                </a:solidFill>
                <a:effectLst/>
                <a:highlight>
                  <a:srgbClr val="FFFFFF"/>
                </a:highlight>
                <a:latin typeface="Söhne"/>
              </a:rPr>
              <a:t>: Switching to Agile at first made developers work slower, especially when teams started going back to their old waterfall methods. This drop in productivity made them think about changing from Scrum to Kanban to fix the problem.</a:t>
            </a:r>
          </a:p>
          <a:p>
            <a:r>
              <a:rPr lang="en-US" b="1" i="0" dirty="0">
                <a:solidFill>
                  <a:srgbClr val="0D0D0D"/>
                </a:solidFill>
                <a:effectLst/>
                <a:highlight>
                  <a:srgbClr val="FFFFFF"/>
                </a:highlight>
                <a:latin typeface="Söhne"/>
              </a:rPr>
              <a:t>Management </a:t>
            </a:r>
            <a:r>
              <a:rPr lang="en-US" b="1" i="0" dirty="0" err="1">
                <a:solidFill>
                  <a:srgbClr val="0D0D0D"/>
                </a:solidFill>
                <a:effectLst/>
                <a:highlight>
                  <a:srgbClr val="FFFFFF"/>
                </a:highlight>
                <a:latin typeface="Söhne"/>
              </a:rPr>
              <a:t>Challenges</a:t>
            </a:r>
            <a:r>
              <a:rPr lang="en-US" b="0" i="0" dirty="0" err="1">
                <a:solidFill>
                  <a:srgbClr val="0D0D0D"/>
                </a:solidFill>
                <a:effectLst/>
                <a:highlight>
                  <a:srgbClr val="FFFFFF"/>
                </a:highlight>
                <a:latin typeface="Söhne"/>
              </a:rPr>
              <a:t>:Managers</a:t>
            </a:r>
            <a:r>
              <a:rPr lang="en-US" b="0" i="0" dirty="0">
                <a:solidFill>
                  <a:srgbClr val="0D0D0D"/>
                </a:solidFill>
                <a:effectLst/>
                <a:highlight>
                  <a:srgbClr val="FFFFFF"/>
                </a:highlight>
                <a:latin typeface="Söhne"/>
              </a:rPr>
              <a:t>, whether of developers or QA engineers, sometimes found it hard to adjust to their new jobs in Agile teams. They might struggle to let go of control and let teams manage themselves, which can make Agile less effective.</a:t>
            </a:r>
            <a:br>
              <a:rPr lang="en-US" b="0"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Incomplete Adoption Across </a:t>
            </a:r>
            <a:r>
              <a:rPr lang="en-US" b="1" i="0" dirty="0" err="1">
                <a:solidFill>
                  <a:srgbClr val="0D0D0D"/>
                </a:solidFill>
                <a:effectLst/>
                <a:highlight>
                  <a:srgbClr val="FFFFFF"/>
                </a:highlight>
                <a:latin typeface="Söhne"/>
              </a:rPr>
              <a:t>Teams</a:t>
            </a:r>
            <a:r>
              <a:rPr lang="en-US" b="0" i="0" dirty="0" err="1">
                <a:solidFill>
                  <a:srgbClr val="0D0D0D"/>
                </a:solidFill>
                <a:effectLst/>
                <a:highlight>
                  <a:srgbClr val="FFFFFF"/>
                </a:highlight>
                <a:latin typeface="Söhne"/>
              </a:rPr>
              <a:t>:While</a:t>
            </a:r>
            <a:r>
              <a:rPr lang="en-US" b="0" i="0" dirty="0">
                <a:solidFill>
                  <a:srgbClr val="0D0D0D"/>
                </a:solidFill>
                <a:effectLst/>
                <a:highlight>
                  <a:srgbClr val="FFFFFF"/>
                </a:highlight>
                <a:latin typeface="Söhne"/>
              </a:rPr>
              <a:t> the software development team successfully transitioned to Agile, other cross-functional teams, such as the content team, continued to use a waterfall approach. This lack of uniformity can create challenges in coordination and collaboration across different departments.</a:t>
            </a:r>
            <a:br>
              <a:rPr lang="en-US" b="0" i="0" dirty="0">
                <a:solidFill>
                  <a:srgbClr val="0D0D0D"/>
                </a:solidFill>
                <a:effectLst/>
                <a:highlight>
                  <a:srgbClr val="FFFFFF"/>
                </a:highlight>
                <a:latin typeface="Söhne"/>
              </a:rPr>
            </a:br>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15</a:t>
            </a:fld>
            <a:endParaRPr lang="en-US"/>
          </a:p>
        </p:txBody>
      </p:sp>
    </p:spTree>
    <p:extLst>
      <p:ext uri="{BB962C8B-B14F-4D97-AF65-F5344CB8AC3E}">
        <p14:creationId xmlns:p14="http://schemas.microsoft.com/office/powerpoint/2010/main" val="126922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highlight>
                  <a:srgbClr val="FFFFFF"/>
                </a:highlight>
                <a:latin typeface="Söhne"/>
              </a:rPr>
              <a:t>Waterfall Methodology:</a:t>
            </a:r>
          </a:p>
          <a:p>
            <a:pPr algn="l">
              <a:buFont typeface="Arial" panose="020B0604020202020204" pitchFamily="34" charset="0"/>
              <a:buChar char="•"/>
            </a:pPr>
            <a:r>
              <a:rPr lang="en-US" b="1" i="0" dirty="0">
                <a:solidFill>
                  <a:srgbClr val="0D0D0D"/>
                </a:solidFill>
                <a:effectLst/>
                <a:highlight>
                  <a:srgbClr val="FFFFFF"/>
                </a:highlight>
                <a:latin typeface="Söhne"/>
              </a:rPr>
              <a:t>Big, Steady Projects</a:t>
            </a:r>
            <a:r>
              <a:rPr lang="en-US" b="0" i="0" dirty="0">
                <a:solidFill>
                  <a:srgbClr val="0D0D0D"/>
                </a:solidFill>
                <a:effectLst/>
                <a:highlight>
                  <a:srgbClr val="FFFFFF"/>
                </a:highlight>
                <a:latin typeface="Söhne"/>
              </a:rPr>
              <a:t>: Waterfall is good for projects with clear needs and steady plans, where changes aren't expected often.</a:t>
            </a:r>
          </a:p>
          <a:p>
            <a:pPr algn="l">
              <a:buFont typeface="Arial" panose="020B0604020202020204" pitchFamily="34" charset="0"/>
              <a:buChar char="•"/>
            </a:pPr>
            <a:r>
              <a:rPr lang="en-US" b="1" i="0" dirty="0">
                <a:solidFill>
                  <a:srgbClr val="0D0D0D"/>
                </a:solidFill>
                <a:effectLst/>
                <a:highlight>
                  <a:srgbClr val="FFFFFF"/>
                </a:highlight>
                <a:latin typeface="Söhne"/>
              </a:rPr>
              <a:t>Strict Industries</a:t>
            </a:r>
            <a:r>
              <a:rPr lang="en-US" b="0" i="0" dirty="0">
                <a:solidFill>
                  <a:srgbClr val="0D0D0D"/>
                </a:solidFill>
                <a:effectLst/>
                <a:highlight>
                  <a:srgbClr val="FFFFFF"/>
                </a:highlight>
                <a:latin typeface="Söhne"/>
              </a:rPr>
              <a:t>: In industries with lots of rules, like healthcare or aerospace, Waterfall's focus on careful documentation can be helpful.</a:t>
            </a:r>
          </a:p>
          <a:p>
            <a:pPr algn="l">
              <a:buFont typeface="Arial" panose="020B0604020202020204" pitchFamily="34" charset="0"/>
              <a:buChar char="•"/>
            </a:pPr>
            <a:r>
              <a:rPr lang="en-US" b="1" i="0" dirty="0">
                <a:solidFill>
                  <a:srgbClr val="0D0D0D"/>
                </a:solidFill>
                <a:effectLst/>
                <a:highlight>
                  <a:srgbClr val="FFFFFF"/>
                </a:highlight>
                <a:latin typeface="Söhne"/>
              </a:rPr>
              <a:t>Fixed Requirements</a:t>
            </a:r>
            <a:r>
              <a:rPr lang="en-US" b="0" i="0" dirty="0">
                <a:solidFill>
                  <a:srgbClr val="0D0D0D"/>
                </a:solidFill>
                <a:effectLst/>
                <a:highlight>
                  <a:srgbClr val="FFFFFF"/>
                </a:highlight>
                <a:latin typeface="Söhne"/>
              </a:rPr>
              <a:t>: It's useful for projects where the needs are unlikely to change much as the project goes on.</a:t>
            </a:r>
          </a:p>
          <a:p>
            <a:pPr algn="l"/>
            <a:r>
              <a:rPr lang="en-US" b="0" i="0" dirty="0">
                <a:solidFill>
                  <a:srgbClr val="0D0D0D"/>
                </a:solidFill>
                <a:effectLst/>
                <a:highlight>
                  <a:srgbClr val="FFFFFF"/>
                </a:highlight>
                <a:latin typeface="Söhne"/>
              </a:rPr>
              <a:t>Agile Methodology:</a:t>
            </a:r>
          </a:p>
          <a:p>
            <a:pPr algn="l">
              <a:buFont typeface="Arial" panose="020B0604020202020204" pitchFamily="34" charset="0"/>
              <a:buChar char="•"/>
            </a:pPr>
            <a:r>
              <a:rPr lang="en-US" b="1" i="0" dirty="0">
                <a:solidFill>
                  <a:srgbClr val="0D0D0D"/>
                </a:solidFill>
                <a:effectLst/>
                <a:highlight>
                  <a:srgbClr val="FFFFFF"/>
                </a:highlight>
                <a:latin typeface="Söhne"/>
              </a:rPr>
              <a:t>Changing Requirements</a:t>
            </a:r>
            <a:r>
              <a:rPr lang="en-US" b="0" i="0" dirty="0">
                <a:solidFill>
                  <a:srgbClr val="0D0D0D"/>
                </a:solidFill>
                <a:effectLst/>
                <a:highlight>
                  <a:srgbClr val="FFFFFF"/>
                </a:highlight>
                <a:latin typeface="Söhne"/>
              </a:rPr>
              <a:t>: Agile works well when needs are expected to change or aren't fully known upfront. It's flexible and can adapt as things evolve.</a:t>
            </a:r>
          </a:p>
          <a:p>
            <a:pPr algn="l">
              <a:buFont typeface="Arial" panose="020B0604020202020204" pitchFamily="34" charset="0"/>
              <a:buChar char="•"/>
            </a:pPr>
            <a:r>
              <a:rPr lang="en-US" b="1" i="0" dirty="0">
                <a:solidFill>
                  <a:srgbClr val="0D0D0D"/>
                </a:solidFill>
                <a:effectLst/>
                <a:highlight>
                  <a:srgbClr val="FFFFFF"/>
                </a:highlight>
                <a:latin typeface="Söhne"/>
              </a:rPr>
              <a:t>Fast-paced Settings</a:t>
            </a:r>
            <a:r>
              <a:rPr lang="en-US" b="0" i="0" dirty="0">
                <a:solidFill>
                  <a:srgbClr val="0D0D0D"/>
                </a:solidFill>
                <a:effectLst/>
                <a:highlight>
                  <a:srgbClr val="FFFFFF"/>
                </a:highlight>
                <a:latin typeface="Söhne"/>
              </a:rPr>
              <a:t>: In industries where things change quickly, like tech, Agile can deliver results faster and respond to new challenges.</a:t>
            </a:r>
          </a:p>
          <a:p>
            <a:pPr algn="l">
              <a:buFont typeface="Arial" panose="020B0604020202020204" pitchFamily="34" charset="0"/>
              <a:buChar char="•"/>
            </a:pPr>
            <a:r>
              <a:rPr lang="en-US" b="1" i="0" dirty="0">
                <a:solidFill>
                  <a:srgbClr val="0D0D0D"/>
                </a:solidFill>
                <a:effectLst/>
                <a:highlight>
                  <a:srgbClr val="FFFFFF"/>
                </a:highlight>
                <a:latin typeface="Söhne"/>
              </a:rPr>
              <a:t>Creative Projects</a:t>
            </a:r>
            <a:r>
              <a:rPr lang="en-US" b="0" i="0" dirty="0">
                <a:solidFill>
                  <a:srgbClr val="0D0D0D"/>
                </a:solidFill>
                <a:effectLst/>
                <a:highlight>
                  <a:srgbClr val="FFFFFF"/>
                </a:highlight>
                <a:latin typeface="Söhne"/>
              </a:rPr>
              <a:t>: Agile encourages trying new things and working closely together, so it's good for projects that need lots of brainstorming and experimenting.</a:t>
            </a:r>
          </a:p>
          <a:p>
            <a:pPr algn="l">
              <a:buFont typeface="Arial" panose="020B0604020202020204" pitchFamily="34" charset="0"/>
              <a:buChar char="•"/>
            </a:pPr>
            <a:r>
              <a:rPr lang="en-US" b="1" i="0" dirty="0">
                <a:solidFill>
                  <a:srgbClr val="0D0D0D"/>
                </a:solidFill>
                <a:effectLst/>
                <a:highlight>
                  <a:srgbClr val="FFFFFF"/>
                </a:highlight>
                <a:latin typeface="Söhne"/>
              </a:rPr>
              <a:t>Client Involvement</a:t>
            </a:r>
            <a:r>
              <a:rPr lang="en-US" b="0" i="0" dirty="0">
                <a:solidFill>
                  <a:srgbClr val="0D0D0D"/>
                </a:solidFill>
                <a:effectLst/>
                <a:highlight>
                  <a:srgbClr val="FFFFFF"/>
                </a:highlight>
                <a:latin typeface="Söhne"/>
              </a:rPr>
              <a:t>: Agile keeps clients involved and gets their feedback often, making it great for projects where the client's input is key to success.</a:t>
            </a:r>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16</a:t>
            </a:fld>
            <a:endParaRPr lang="en-US"/>
          </a:p>
        </p:txBody>
      </p:sp>
    </p:spTree>
    <p:extLst>
      <p:ext uri="{BB962C8B-B14F-4D97-AF65-F5344CB8AC3E}">
        <p14:creationId xmlns:p14="http://schemas.microsoft.com/office/powerpoint/2010/main" val="2172407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3343B"/>
                </a:solidFill>
                <a:effectLst/>
                <a:highlight>
                  <a:srgbClr val="FCFCF9"/>
                </a:highlight>
                <a:latin typeface="__fkGroteskNeue_a82850"/>
              </a:rPr>
              <a:t>1. Adams-Woodford should evaluate how each option aligns with Pearson's strategic goals. The company's commitment to transforming its product development processes for digital channels is a key element of its growth strategy</a:t>
            </a:r>
            <a:r>
              <a:rPr lang="en-US" b="0" i="0">
                <a:solidFill>
                  <a:srgbClr val="13343B"/>
                </a:solidFill>
                <a:effectLst/>
                <a:highlight>
                  <a:srgbClr val="FCFCF9"/>
                </a:highlight>
                <a:latin typeface="var(--font-berkeley-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2. He must assess whether he has the necessary resources, including time and personnel, to lead a company-wide Agile transformation while maintaining the quality and progress of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product</a:t>
            </a:r>
            <a:r>
              <a:rPr lang="en-US" b="0" i="0">
                <a:solidFill>
                  <a:srgbClr val="13343B"/>
                </a:solidFill>
                <a:effectLst/>
                <a:highlight>
                  <a:srgbClr val="FCFCF9"/>
                </a:highlight>
                <a:latin typeface="var(--font-berkeley-mono)"/>
              </a:rPr>
              <a:t>.</a:t>
            </a: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3. Understanding the market demand for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is crucial. If the product is at a critical juncture where focused attention could significantly enhance its market position, it may justify continued emphasis on the product</a:t>
            </a:r>
            <a:r>
              <a:rPr lang="en-US" b="0" i="0">
                <a:solidFill>
                  <a:srgbClr val="13343B"/>
                </a:solidFill>
                <a:effectLst/>
                <a:highlight>
                  <a:srgbClr val="FCFCF9"/>
                </a:highlight>
                <a:latin typeface="var(--font-berkeley-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4. The stage of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product in its lifecycle should be considered. If the product is mature and requires less innovation, it might be an opportunity to shift focus to broader Agile initiatives.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5. The current Agile maturity of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team and other teams within Pearson should be assessed. If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team is well-versed in Agile, it might be beneficial to leverage their experience to assist other teams</a:t>
            </a:r>
            <a:r>
              <a:rPr lang="en-US" b="0" i="0">
                <a:solidFill>
                  <a:srgbClr val="13343B"/>
                </a:solidFill>
                <a:effectLst/>
                <a:highlight>
                  <a:srgbClr val="FCFCF9"/>
                </a:highlight>
                <a:latin typeface="var(--font-berkeley-mono)"/>
              </a:rPr>
              <a:t>.</a:t>
            </a: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6. Adams-Woodford should consider whether the Agile practices implemented within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team can be effectively scaled to other teams and products within Pearson</a:t>
            </a:r>
            <a:r>
              <a:rPr lang="en-US" b="0" i="0">
                <a:solidFill>
                  <a:srgbClr val="13343B"/>
                </a:solidFill>
                <a:effectLst/>
                <a:highlight>
                  <a:srgbClr val="FCFCF9"/>
                </a:highlight>
                <a:latin typeface="var(--font-berkeley-mono)"/>
              </a:rPr>
              <a:t>.</a:t>
            </a: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343B"/>
                </a:solidFill>
                <a:effectLst/>
                <a:highlight>
                  <a:srgbClr val="FCFCF9"/>
                </a:highlight>
                <a:latin typeface="__fkGroteskNeue_a82850"/>
              </a:rPr>
              <a:t>7. The feedback from customers regarding the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product and its development process should inform the decision. If customers are satisfied with the Agile transformation of </a:t>
            </a:r>
            <a:r>
              <a:rPr lang="en-US" b="0" i="0" err="1">
                <a:solidFill>
                  <a:srgbClr val="13343B"/>
                </a:solidFill>
                <a:effectLst/>
                <a:highlight>
                  <a:srgbClr val="FCFCF9"/>
                </a:highlight>
                <a:latin typeface="__fkGroteskNeue_a82850"/>
              </a:rPr>
              <a:t>SuccessMaker</a:t>
            </a:r>
            <a:r>
              <a:rPr lang="en-US" b="0" i="0">
                <a:solidFill>
                  <a:srgbClr val="13343B"/>
                </a:solidFill>
                <a:effectLst/>
                <a:highlight>
                  <a:srgbClr val="FCFCF9"/>
                </a:highlight>
                <a:latin typeface="__fkGroteskNeue_a82850"/>
              </a:rPr>
              <a:t>, it could serve as a model for other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3343B"/>
              </a:solidFill>
              <a:effectLst/>
              <a:highlight>
                <a:srgbClr val="FCFCF9"/>
              </a:highlight>
              <a:latin typeface="__fkGroteskNeue_a8285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3343B"/>
              </a:solidFill>
              <a:effectLst/>
              <a:highlight>
                <a:srgbClr val="FCFCF9"/>
              </a:highlight>
              <a:latin typeface="__fkGroteskNeue_a82850"/>
            </a:endParaRPr>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18</a:t>
            </a:fld>
            <a:endParaRPr lang="en-US"/>
          </a:p>
        </p:txBody>
      </p:sp>
    </p:spTree>
    <p:extLst>
      <p:ext uri="{BB962C8B-B14F-4D97-AF65-F5344CB8AC3E}">
        <p14:creationId xmlns:p14="http://schemas.microsoft.com/office/powerpoint/2010/main" val="2523675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20</a:t>
            </a:fld>
            <a:endParaRPr lang="en-US"/>
          </a:p>
        </p:txBody>
      </p:sp>
    </p:spTree>
    <p:extLst>
      <p:ext uri="{BB962C8B-B14F-4D97-AF65-F5344CB8AC3E}">
        <p14:creationId xmlns:p14="http://schemas.microsoft.com/office/powerpoint/2010/main" val="276507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21</a:t>
            </a:fld>
            <a:endParaRPr lang="en-US"/>
          </a:p>
        </p:txBody>
      </p:sp>
    </p:spTree>
    <p:extLst>
      <p:ext uri="{BB962C8B-B14F-4D97-AF65-F5344CB8AC3E}">
        <p14:creationId xmlns:p14="http://schemas.microsoft.com/office/powerpoint/2010/main" val="110809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CECEC"/>
                </a:solidFill>
                <a:effectLst/>
                <a:highlight>
                  <a:srgbClr val="212121"/>
                </a:highlight>
                <a:latin typeface="Söhne"/>
              </a:rPr>
              <a:t>Addressing Lifecycle Phase Mismatch: The developers' observation that Scrum might not fit the current lifecycle phase of the product suggests that Kanban, with its focus on continuous delivery and managing work in progress, might be more aligned with the team's needs.</a:t>
            </a:r>
          </a:p>
          <a:p>
            <a:pPr algn="l">
              <a:buFont typeface="Arial" panose="020B0604020202020204" pitchFamily="34" charset="0"/>
              <a:buNone/>
            </a:pPr>
            <a:r>
              <a:rPr lang="en-US" b="0" i="0">
                <a:solidFill>
                  <a:srgbClr val="ECECEC"/>
                </a:solidFill>
                <a:effectLst/>
                <a:highlight>
                  <a:srgbClr val="212121"/>
                </a:highlight>
                <a:latin typeface="Söhne"/>
              </a:rPr>
              <a:t>Improving Productivity: Given the reported downtrend in productivity with Scrum, Kanban's flexibility and emphasis on workflow optimization could rejuvenate the team's efficiency.</a:t>
            </a:r>
          </a:p>
        </p:txBody>
      </p:sp>
      <p:sp>
        <p:nvSpPr>
          <p:cNvPr id="4" name="Slide Number Placeholder 3"/>
          <p:cNvSpPr>
            <a:spLocks noGrp="1"/>
          </p:cNvSpPr>
          <p:nvPr>
            <p:ph type="sldNum" sz="quarter" idx="5"/>
          </p:nvPr>
        </p:nvSpPr>
        <p:spPr/>
        <p:txBody>
          <a:bodyPr/>
          <a:lstStyle/>
          <a:p>
            <a:fld id="{633E8E15-765C-0D4F-836A-CC046D048C06}" type="slidenum">
              <a:rPr lang="en-US" smtClean="0"/>
              <a:t>23</a:t>
            </a:fld>
            <a:endParaRPr lang="en-US"/>
          </a:p>
        </p:txBody>
      </p:sp>
    </p:spTree>
    <p:extLst>
      <p:ext uri="{BB962C8B-B14F-4D97-AF65-F5344CB8AC3E}">
        <p14:creationId xmlns:p14="http://schemas.microsoft.com/office/powerpoint/2010/main" val="274552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Disruption and Skepticism: </a:t>
            </a:r>
            <a:r>
              <a:rPr lang="en-US"/>
              <a:t>Adams-Woodford has been a strong advocate for Scrum, and moving away from it might cause skepticism and disruption. The transition could be perceived as a sign of indecisiveness or lack of direction.</a:t>
            </a:r>
          </a:p>
          <a:p>
            <a:r>
              <a:rPr lang="en-US" b="1"/>
              <a:t>Learning Curve: </a:t>
            </a:r>
            <a:r>
              <a:rPr lang="en-US"/>
              <a:t>Switching methodologies involves a learning curve and adjustment period, which could temporarily affect the team's performance.</a:t>
            </a:r>
          </a:p>
        </p:txBody>
      </p:sp>
      <p:sp>
        <p:nvSpPr>
          <p:cNvPr id="4" name="Slide Number Placeholder 3"/>
          <p:cNvSpPr>
            <a:spLocks noGrp="1"/>
          </p:cNvSpPr>
          <p:nvPr>
            <p:ph type="sldNum" sz="quarter" idx="5"/>
          </p:nvPr>
        </p:nvSpPr>
        <p:spPr/>
        <p:txBody>
          <a:bodyPr/>
          <a:lstStyle/>
          <a:p>
            <a:fld id="{633E8E15-765C-0D4F-836A-CC046D048C06}" type="slidenum">
              <a:rPr lang="en-US" smtClean="0"/>
              <a:t>24</a:t>
            </a:fld>
            <a:endParaRPr lang="en-US"/>
          </a:p>
        </p:txBody>
      </p:sp>
    </p:spTree>
    <p:extLst>
      <p:ext uri="{BB962C8B-B14F-4D97-AF65-F5344CB8AC3E}">
        <p14:creationId xmlns:p14="http://schemas.microsoft.com/office/powerpoint/2010/main" val="235027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Agile methodologies emphasize adaptability, customer collaboration, and early delivery of value—principles that can benefit any creative or development process, including content and curriculum development. Extending Agile methodologies to these areas could foster better collaboration and alignment with the software development process, leading to more coherent and customer-aligned product offerings.</a:t>
            </a:r>
          </a:p>
        </p:txBody>
      </p:sp>
      <p:sp>
        <p:nvSpPr>
          <p:cNvPr id="4" name="Slide Number Placeholder 3"/>
          <p:cNvSpPr>
            <a:spLocks noGrp="1"/>
          </p:cNvSpPr>
          <p:nvPr>
            <p:ph type="sldNum" sz="quarter" idx="5"/>
          </p:nvPr>
        </p:nvSpPr>
        <p:spPr/>
        <p:txBody>
          <a:bodyPr/>
          <a:lstStyle/>
          <a:p>
            <a:fld id="{633E8E15-765C-0D4F-836A-CC046D048C06}" type="slidenum">
              <a:rPr lang="en-US" smtClean="0"/>
              <a:t>25</a:t>
            </a:fld>
            <a:endParaRPr lang="en-US"/>
          </a:p>
        </p:txBody>
      </p:sp>
    </p:spTree>
    <p:extLst>
      <p:ext uri="{BB962C8B-B14F-4D97-AF65-F5344CB8AC3E}">
        <p14:creationId xmlns:p14="http://schemas.microsoft.com/office/powerpoint/2010/main" val="2184146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b="1"/>
              <a:t>Customer Satisfaction: </a:t>
            </a:r>
            <a:r>
              <a:rPr lang="en-US"/>
              <a:t>Feedback from customers on the responsiveness to their needs and the quality of updates or new releases.</a:t>
            </a:r>
          </a:p>
          <a:p>
            <a:pPr marL="171450" indent="-171450">
              <a:lnSpc>
                <a:spcPct val="100000"/>
              </a:lnSpc>
              <a:buFont typeface="Arial" panose="020B0604020202020204" pitchFamily="34" charset="0"/>
              <a:buChar char="•"/>
            </a:pPr>
            <a:r>
              <a:rPr lang="en-US" b="1"/>
              <a:t>Delivery Timeliness: </a:t>
            </a:r>
            <a:r>
              <a:rPr lang="en-US"/>
              <a:t>The frequency and reliability of product releases or updates.</a:t>
            </a:r>
          </a:p>
          <a:p>
            <a:pPr marL="171450" indent="-171450">
              <a:lnSpc>
                <a:spcPct val="100000"/>
              </a:lnSpc>
              <a:buFont typeface="Arial" panose="020B0604020202020204" pitchFamily="34" charset="0"/>
              <a:buChar char="•"/>
            </a:pPr>
            <a:r>
              <a:rPr lang="en-US" b="1"/>
              <a:t>Productivity Metrics: </a:t>
            </a:r>
            <a:r>
              <a:rPr lang="en-US"/>
              <a:t>Measures such as story points completed (for Scrum) or lead time and throughput (for Kanban) can indicate the efficiency of the development process.</a:t>
            </a:r>
          </a:p>
          <a:p>
            <a:pPr marL="171450" indent="-171450">
              <a:lnSpc>
                <a:spcPct val="100000"/>
              </a:lnSpc>
              <a:buFont typeface="Arial" panose="020B0604020202020204" pitchFamily="34" charset="0"/>
              <a:buChar char="•"/>
            </a:pPr>
            <a:r>
              <a:rPr lang="en-US" b="1"/>
              <a:t>Team Morale and Retention: </a:t>
            </a:r>
            <a:r>
              <a:rPr lang="en-US"/>
              <a:t>Employee satisfaction and turnover rates can be indirect indicators of the success of a methodology transition.</a:t>
            </a:r>
          </a:p>
          <a:p>
            <a:pPr marL="171450" indent="-171450">
              <a:lnSpc>
                <a:spcPct val="100000"/>
              </a:lnSpc>
              <a:buFont typeface="Arial" panose="020B0604020202020204" pitchFamily="34" charset="0"/>
              <a:buChar char="•"/>
            </a:pPr>
            <a:r>
              <a:rPr lang="en-US" b="1"/>
              <a:t>Quality Metrics: </a:t>
            </a:r>
            <a:r>
              <a:rPr lang="en-US"/>
              <a:t>Defect rates and the severity of issues found in production can help gauge the impact of the methodology on the product's quality.</a:t>
            </a:r>
          </a:p>
        </p:txBody>
      </p:sp>
      <p:sp>
        <p:nvSpPr>
          <p:cNvPr id="4" name="Slide Number Placeholder 3"/>
          <p:cNvSpPr>
            <a:spLocks noGrp="1"/>
          </p:cNvSpPr>
          <p:nvPr>
            <p:ph type="sldNum" sz="quarter" idx="5"/>
          </p:nvPr>
        </p:nvSpPr>
        <p:spPr/>
        <p:txBody>
          <a:bodyPr/>
          <a:lstStyle/>
          <a:p>
            <a:fld id="{633E8E15-765C-0D4F-836A-CC046D048C06}" type="slidenum">
              <a:rPr lang="en-US" smtClean="0"/>
              <a:t>26</a:t>
            </a:fld>
            <a:endParaRPr lang="en-US"/>
          </a:p>
        </p:txBody>
      </p:sp>
    </p:spTree>
    <p:extLst>
      <p:ext uri="{BB962C8B-B14F-4D97-AF65-F5344CB8AC3E}">
        <p14:creationId xmlns:p14="http://schemas.microsoft.com/office/powerpoint/2010/main" val="163758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highlight>
                  <a:srgbClr val="FFFFFF"/>
                </a:highlight>
                <a:latin typeface="Söhne"/>
              </a:rPr>
              <a:t>Adams-Woodford </a:t>
            </a:r>
            <a:r>
              <a:rPr lang="en-US" b="1" i="0">
                <a:solidFill>
                  <a:srgbClr val="0D0D0D"/>
                </a:solidFill>
                <a:effectLst/>
                <a:highlight>
                  <a:srgbClr val="FFFFFF"/>
                </a:highlight>
                <a:latin typeface="Söhne"/>
              </a:rPr>
              <a:t>faced a tough situation when he realized the product wasn't satisfying customers, even after updates.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err="1">
                <a:solidFill>
                  <a:srgbClr val="000000"/>
                </a:solidFill>
                <a:effectLst/>
                <a:highlight>
                  <a:srgbClr val="FFFFFF"/>
                </a:highlight>
                <a:latin typeface="TimesNewRomanPSMT_35_1"/>
              </a:rPr>
              <a:t>SuccessMaker</a:t>
            </a:r>
            <a:r>
              <a:rPr lang="en-US" b="0" i="0">
                <a:solidFill>
                  <a:srgbClr val="000000"/>
                </a:solidFill>
                <a:effectLst/>
                <a:highlight>
                  <a:srgbClr val="FFFFFF"/>
                </a:highlight>
                <a:latin typeface="TimesNewRomanPSMT_35_1"/>
              </a:rPr>
              <a:t> was a </a:t>
            </a:r>
            <a:r>
              <a:rPr lang="en-US" sz="1200" b="1" i="0">
                <a:solidFill>
                  <a:srgbClr val="000000"/>
                </a:solidFill>
                <a:effectLst/>
                <a:highlight>
                  <a:srgbClr val="FFFFFF"/>
                </a:highlight>
                <a:latin typeface="ff1"/>
              </a:rPr>
              <a:t>hit product that was losing its popularity</a:t>
            </a:r>
            <a:r>
              <a:rPr lang="en-US" sz="1200" b="0" i="0">
                <a:solidFill>
                  <a:srgbClr val="000000"/>
                </a:solidFill>
                <a:effectLst/>
                <a:highlight>
                  <a:srgbClr val="FFFFFF"/>
                </a:highlight>
                <a:latin typeface="ff1"/>
              </a:rPr>
              <a:t> and </a:t>
            </a:r>
            <a:r>
              <a:rPr lang="en-US" sz="1200" b="1" i="0">
                <a:solidFill>
                  <a:srgbClr val="000000"/>
                </a:solidFill>
                <a:effectLst/>
                <a:highlight>
                  <a:srgbClr val="FFFFFF"/>
                </a:highlight>
                <a:latin typeface="ff1"/>
              </a:rPr>
              <a:t>there were unsatisfied customers despite the </a:t>
            </a:r>
            <a:r>
              <a:rPr lang="en-US" sz="1200" b="0" i="0">
                <a:solidFill>
                  <a:srgbClr val="000000"/>
                </a:solidFill>
                <a:effectLst/>
                <a:highlight>
                  <a:srgbClr val="FFFFFF"/>
                </a:highlight>
                <a:latin typeface="ff1"/>
              </a:rPr>
              <a:t>update</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000000"/>
              </a:solidFill>
              <a:effectLst/>
              <a:highlight>
                <a:srgbClr val="FFFFFF"/>
              </a:highlight>
              <a:latin typeface="ff1"/>
            </a:endParaRPr>
          </a:p>
          <a:p>
            <a:pPr algn="l">
              <a:buFont typeface="Arial" panose="020B0604020202020204" pitchFamily="34" charset="0"/>
              <a:buChar char="•"/>
            </a:pPr>
            <a:r>
              <a:rPr lang="en-US" b="1" i="0">
                <a:solidFill>
                  <a:srgbClr val="0D0D0D"/>
                </a:solidFill>
                <a:effectLst/>
                <a:highlight>
                  <a:srgbClr val="FFFFFF"/>
                </a:highlight>
                <a:latin typeface="Söhne"/>
              </a:rPr>
              <a:t>His initial assessment revealed a fundamental issue</a:t>
            </a:r>
            <a:r>
              <a:rPr lang="en-US" b="0" i="0">
                <a:solidFill>
                  <a:srgbClr val="0D0D0D"/>
                </a:solidFill>
                <a:effectLst/>
                <a:highlight>
                  <a:srgbClr val="FFFFFF"/>
                </a:highlight>
                <a:latin typeface="Söhne"/>
              </a:rPr>
              <a:t>: development team was making </a:t>
            </a:r>
            <a:r>
              <a:rPr lang="en-US" b="1" i="0">
                <a:solidFill>
                  <a:srgbClr val="0D0D0D"/>
                </a:solidFill>
                <a:effectLst/>
                <a:highlight>
                  <a:srgbClr val="FFFFFF"/>
                </a:highlight>
                <a:latin typeface="Söhne"/>
              </a:rPr>
              <a:t>decisions </a:t>
            </a:r>
            <a:r>
              <a:rPr lang="en-US" b="0" i="0">
                <a:solidFill>
                  <a:srgbClr val="0D0D0D"/>
                </a:solidFill>
                <a:effectLst/>
                <a:highlight>
                  <a:srgbClr val="FFFFFF"/>
                </a:highlight>
                <a:latin typeface="Söhne"/>
              </a:rPr>
              <a:t>about the product rather than product management.</a:t>
            </a:r>
          </a:p>
          <a:p>
            <a:pPr algn="l">
              <a:buFont typeface="Arial" panose="020B0604020202020204" pitchFamily="34" charset="0"/>
              <a:buChar char="•"/>
            </a:pPr>
            <a:r>
              <a:rPr lang="en-US" b="0" i="0">
                <a:solidFill>
                  <a:srgbClr val="0D0D0D"/>
                </a:solidFill>
                <a:effectLst/>
                <a:highlight>
                  <a:srgbClr val="FFFFFF"/>
                </a:highlight>
                <a:latin typeface="Söhne"/>
              </a:rPr>
              <a:t>There is a </a:t>
            </a:r>
            <a:r>
              <a:rPr lang="en-US" b="1" i="0">
                <a:solidFill>
                  <a:srgbClr val="0D0D0D"/>
                </a:solidFill>
                <a:effectLst/>
                <a:highlight>
                  <a:srgbClr val="FFFFFF"/>
                </a:highlight>
                <a:latin typeface="Söhne"/>
              </a:rPr>
              <a:t>lack of direct communication between developers and customers </a:t>
            </a:r>
            <a:r>
              <a:rPr lang="en-US" b="0" i="0">
                <a:solidFill>
                  <a:srgbClr val="0D0D0D"/>
                </a:solidFill>
                <a:effectLst/>
                <a:highlight>
                  <a:srgbClr val="FFFFFF"/>
                </a:highlight>
                <a:latin typeface="Söhne"/>
              </a:rPr>
              <a:t>which resulted in features missing the mark upon release.</a:t>
            </a:r>
          </a:p>
          <a:p>
            <a:pPr algn="l">
              <a:buFont typeface="Arial" panose="020B0604020202020204" pitchFamily="34" charset="0"/>
              <a:buChar char="•"/>
            </a:pPr>
            <a:r>
              <a:rPr lang="en-US" b="0" i="0">
                <a:solidFill>
                  <a:srgbClr val="0D0D0D"/>
                </a:solidFill>
                <a:effectLst/>
                <a:highlight>
                  <a:srgbClr val="FFFFFF"/>
                </a:highlight>
                <a:latin typeface="Söhne"/>
              </a:rPr>
              <a:t>The development team was using </a:t>
            </a:r>
            <a:r>
              <a:rPr lang="en-US" b="1" i="0">
                <a:solidFill>
                  <a:srgbClr val="0D0D0D"/>
                </a:solidFill>
                <a:effectLst/>
                <a:highlight>
                  <a:srgbClr val="FFFFFF"/>
                </a:highlight>
                <a:latin typeface="Söhne"/>
              </a:rPr>
              <a:t>waterfall method</a:t>
            </a:r>
            <a:r>
              <a:rPr lang="en-US" b="0" i="0">
                <a:solidFill>
                  <a:srgbClr val="0D0D0D"/>
                </a:solidFill>
                <a:effectLst/>
                <a:highlight>
                  <a:srgbClr val="FFFFFF"/>
                </a:highlight>
                <a:latin typeface="Söhne"/>
              </a:rPr>
              <a:t>, where they </a:t>
            </a:r>
            <a:r>
              <a:rPr lang="en-US" b="1" i="0">
                <a:solidFill>
                  <a:srgbClr val="0D0D0D"/>
                </a:solidFill>
                <a:effectLst/>
                <a:highlight>
                  <a:srgbClr val="FFFFFF"/>
                </a:highlight>
                <a:latin typeface="Söhne"/>
              </a:rPr>
              <a:t>decide on everything early and stick to it. </a:t>
            </a:r>
          </a:p>
          <a:p>
            <a:pPr algn="l">
              <a:buFont typeface="Arial" panose="020B0604020202020204" pitchFamily="34" charset="0"/>
              <a:buChar char="•"/>
            </a:pPr>
            <a:r>
              <a:rPr lang="en-US" b="0" i="0">
                <a:solidFill>
                  <a:srgbClr val="0D0D0D"/>
                </a:solidFill>
                <a:effectLst/>
                <a:highlight>
                  <a:srgbClr val="FFFFFF"/>
                </a:highlight>
                <a:latin typeface="Söhne"/>
              </a:rPr>
              <a:t>This made it hard to </a:t>
            </a:r>
            <a:r>
              <a:rPr lang="en-US" b="1" i="0">
                <a:solidFill>
                  <a:srgbClr val="0D0D0D"/>
                </a:solidFill>
                <a:effectLst/>
                <a:highlight>
                  <a:srgbClr val="FFFFFF"/>
                </a:highlight>
                <a:latin typeface="Söhne"/>
              </a:rPr>
              <a:t>talk about changes and made the product less adaptable</a:t>
            </a:r>
            <a:r>
              <a:rPr lang="en-US" b="0" i="0">
                <a:solidFill>
                  <a:srgbClr val="0D0D0D"/>
                </a:solidFill>
                <a:effectLst/>
                <a:highlight>
                  <a:srgbClr val="FFFFFF"/>
                </a:highlight>
                <a:latin typeface="Söhne"/>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ffectLst/>
              </a:rPr>
              <a:t>And to make things even tougher, because of contracts, it was really hard or expensive to change anything about the product once they'd started making it. This made it even harder to give customers what they wanted.</a:t>
            </a:r>
            <a:endParaRPr lang="en-US"/>
          </a:p>
          <a:p>
            <a:pPr algn="l">
              <a:buFont typeface="Arial" panose="020B0604020202020204" pitchFamily="34" charset="0"/>
              <a:buNone/>
            </a:pPr>
            <a:endParaRPr lang="en-US" b="0" i="0">
              <a:solidFill>
                <a:srgbClr val="0D0D0D"/>
              </a:solidFill>
              <a:effectLst/>
              <a:highlight>
                <a:srgbClr val="FFFFFF"/>
              </a:highlight>
              <a:latin typeface="Söhne"/>
            </a:endParaRPr>
          </a:p>
          <a:p>
            <a:pPr>
              <a:buFont typeface="Arial" panose="020B0604020202020204" pitchFamily="34" charset="0"/>
              <a:buChar char="•"/>
            </a:pPr>
            <a:r>
              <a:rPr lang="en-US">
                <a:effectLst/>
              </a:rPr>
              <a:t>Some of the work on the product was </a:t>
            </a:r>
            <a:r>
              <a:rPr lang="en-US" b="1">
                <a:effectLst/>
              </a:rPr>
              <a:t>happening offshore in India</a:t>
            </a:r>
            <a:r>
              <a:rPr lang="en-US">
                <a:effectLst/>
              </a:rPr>
              <a:t>, which made things even more confusing. The teams in different locations weren't talking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000000"/>
              </a:solidFill>
              <a:effectLst/>
              <a:highlight>
                <a:srgbClr val="FFFFFF"/>
              </a:highlight>
              <a:latin typeface="ff1"/>
            </a:endParaRPr>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4</a:t>
            </a:fld>
            <a:endParaRPr lang="en-US"/>
          </a:p>
        </p:txBody>
      </p:sp>
    </p:spTree>
    <p:extLst>
      <p:ext uri="{BB962C8B-B14F-4D97-AF65-F5344CB8AC3E}">
        <p14:creationId xmlns:p14="http://schemas.microsoft.com/office/powerpoint/2010/main" val="1370472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hybrid approach, </a:t>
            </a:r>
            <a:r>
              <a:rPr lang="en-US" err="1"/>
              <a:t>Srumban</a:t>
            </a:r>
            <a:r>
              <a:rPr lang="en-US"/>
              <a:t>, which combines the structure of Scrum with the flow-based principles of Kanban, could offer a middle ground. </a:t>
            </a:r>
          </a:p>
          <a:p>
            <a:r>
              <a:rPr lang="en-US"/>
              <a:t>This approach allows for the planning and predictability of Scrum while adopting Kanban's flexibility and emphasis on managing work in progress. </a:t>
            </a:r>
          </a:p>
          <a:p>
            <a:r>
              <a:rPr lang="en-US"/>
              <a:t>Such a hybrid method could cater to varying needs within the </a:t>
            </a:r>
            <a:r>
              <a:rPr lang="en-US" err="1"/>
              <a:t>SuccessMaker</a:t>
            </a:r>
            <a:r>
              <a:rPr lang="en-US"/>
              <a:t> team and across other teams, accommodating different phases of product development and diverse team dynamics.</a:t>
            </a:r>
          </a:p>
          <a:p>
            <a:endParaRPr lang="en-US">
              <a:ea typeface="Calibri"/>
              <a:cs typeface="Calibri"/>
            </a:endParaRPr>
          </a:p>
          <a:p>
            <a:r>
              <a:rPr lang="en-US">
                <a:ea typeface="Calibri"/>
                <a:cs typeface="Calibri"/>
              </a:rPr>
              <a:t>Conclusion:</a:t>
            </a:r>
            <a:br>
              <a:rPr lang="en-US">
                <a:ea typeface="Calibri"/>
                <a:cs typeface="+mn-lt"/>
              </a:rPr>
            </a:br>
            <a:r>
              <a:rPr lang="en-US"/>
              <a:t>Transitioning from scrum to kanban is not really a change in methodology but rather a deeper dive into agile principles to get the maximum out of their product.</a:t>
            </a:r>
            <a:endParaRPr lang="en-US">
              <a:ea typeface="Calibri"/>
              <a:cs typeface="Calibri"/>
            </a:endParaRPr>
          </a:p>
          <a:p>
            <a:r>
              <a:rPr lang="en-US"/>
              <a:t>The main goals should always be focused around the customer trying to deliver maximum value, fostering team collaboration, and be flexible to adapt to changing needs.</a:t>
            </a:r>
            <a:br>
              <a:rPr lang="en-US">
                <a:cs typeface="+mn-lt"/>
              </a:rPr>
            </a:br>
            <a:r>
              <a:rPr lang="en-US"/>
              <a:t>Integrating Agile principles more broadly across teams, while respecting each team's unique context, can drive a coherent and dynamic approach to product development at Pearson.</a:t>
            </a:r>
            <a:endParaRPr lang="en-US">
              <a:ea typeface="Calibri"/>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27</a:t>
            </a:fld>
            <a:endParaRPr lang="en-US"/>
          </a:p>
        </p:txBody>
      </p:sp>
    </p:spTree>
    <p:extLst>
      <p:ext uri="{BB962C8B-B14F-4D97-AF65-F5344CB8AC3E}">
        <p14:creationId xmlns:p14="http://schemas.microsoft.com/office/powerpoint/2010/main" val="38322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000000"/>
                </a:solidFill>
                <a:effectLst/>
                <a:highlight>
                  <a:srgbClr val="FFFFFF"/>
                </a:highlight>
                <a:latin typeface="TimesNewRomanPSMT_35_4"/>
              </a:rPr>
              <a:t>First task </a:t>
            </a:r>
            <a:r>
              <a:rPr lang="en-US" b="0" i="0">
                <a:solidFill>
                  <a:srgbClr val="000000"/>
                </a:solidFill>
                <a:effectLst/>
                <a:highlight>
                  <a:srgbClr val="FFFFFF"/>
                </a:highlight>
                <a:latin typeface="TimesNewRomanPSMT_35_4"/>
              </a:rPr>
              <a:t>of Woodford was to </a:t>
            </a:r>
            <a:r>
              <a:rPr lang="en-US" b="1" i="0">
                <a:solidFill>
                  <a:srgbClr val="000000"/>
                </a:solidFill>
                <a:effectLst/>
                <a:highlight>
                  <a:srgbClr val="FFFFFF"/>
                </a:highlight>
                <a:latin typeface="TimesNewRomanPSMT_35_4"/>
              </a:rPr>
              <a:t>change the basic structure and culture of the organization</a:t>
            </a:r>
          </a:p>
          <a:p>
            <a:endParaRPr lang="en-US" b="0" i="0">
              <a:solidFill>
                <a:srgbClr val="000000"/>
              </a:solidFill>
              <a:effectLst/>
              <a:highlight>
                <a:srgbClr val="FFFFFF"/>
              </a:highlight>
              <a:latin typeface="TimesNewRomanPSMT_35_4"/>
            </a:endParaRPr>
          </a:p>
          <a:p>
            <a:r>
              <a:rPr lang="en-US" b="0" i="0">
                <a:solidFill>
                  <a:srgbClr val="000000"/>
                </a:solidFill>
                <a:effectLst/>
                <a:highlight>
                  <a:srgbClr val="FFFFFF"/>
                </a:highlight>
                <a:latin typeface="TimesNewRomanPSMT_35_4"/>
              </a:rPr>
              <a:t>Even before the </a:t>
            </a:r>
            <a:r>
              <a:rPr lang="en-US" b="1" i="0">
                <a:solidFill>
                  <a:srgbClr val="000000"/>
                </a:solidFill>
                <a:effectLst/>
                <a:highlight>
                  <a:srgbClr val="FFFFFF"/>
                </a:highlight>
                <a:latin typeface="TimesNewRomanPSMT_35_4"/>
              </a:rPr>
              <a:t>formal shift to Agile</a:t>
            </a:r>
            <a:r>
              <a:rPr lang="en-US" b="0" i="0">
                <a:solidFill>
                  <a:srgbClr val="000000"/>
                </a:solidFill>
                <a:effectLst/>
                <a:highlight>
                  <a:srgbClr val="FFFFFF"/>
                </a:highlight>
                <a:latin typeface="TimesNewRomanPSMT_35_4"/>
              </a:rPr>
              <a:t>, </a:t>
            </a:r>
          </a:p>
          <a:p>
            <a:r>
              <a:rPr lang="en-US" b="0" i="0">
                <a:solidFill>
                  <a:srgbClr val="000000"/>
                </a:solidFill>
                <a:effectLst/>
                <a:highlight>
                  <a:srgbClr val="FFFFFF"/>
                </a:highlight>
                <a:latin typeface="TimesNewRomanPSMT_35_4"/>
              </a:rPr>
              <a:t>He transitioned </a:t>
            </a:r>
            <a:r>
              <a:rPr lang="en-US" b="1" i="0">
                <a:solidFill>
                  <a:srgbClr val="000000"/>
                </a:solidFill>
                <a:effectLst/>
                <a:highlight>
                  <a:srgbClr val="FFFFFF"/>
                </a:highlight>
                <a:latin typeface="TimesNewRomanPSMT_35_4"/>
              </a:rPr>
              <a:t>all offshore software development to in-house by hiring several new software developers in Arizona</a:t>
            </a:r>
            <a:r>
              <a:rPr lang="en-US" b="0" i="0">
                <a:solidFill>
                  <a:srgbClr val="000000"/>
                </a:solidFill>
                <a:effectLst/>
                <a:highlight>
                  <a:srgbClr val="FFFFFF"/>
                </a:highlight>
                <a:latin typeface="TimesNewRomanPSMT_35_4"/>
              </a:rPr>
              <a:t>. </a:t>
            </a:r>
          </a:p>
          <a:p>
            <a:r>
              <a:rPr lang="en-US" b="0" i="0">
                <a:solidFill>
                  <a:srgbClr val="000000"/>
                </a:solidFill>
                <a:effectLst/>
                <a:highlight>
                  <a:srgbClr val="FFFFFF"/>
                </a:highlight>
                <a:latin typeface="TimesNewRomanPSMT_35_4"/>
              </a:rPr>
              <a:t>As the agile methodology required </a:t>
            </a:r>
            <a:r>
              <a:rPr lang="en-US" b="1" i="0">
                <a:solidFill>
                  <a:srgbClr val="000000"/>
                </a:solidFill>
                <a:effectLst/>
                <a:highlight>
                  <a:srgbClr val="FFFFFF"/>
                </a:highlight>
                <a:latin typeface="TimesNewRomanPSMT_35_4"/>
              </a:rPr>
              <a:t>close cooperation between team members on almost a daily basis. </a:t>
            </a:r>
          </a:p>
          <a:p>
            <a:r>
              <a:rPr lang="en-US" b="0" i="0">
                <a:solidFill>
                  <a:srgbClr val="000000"/>
                </a:solidFill>
                <a:effectLst/>
                <a:highlight>
                  <a:srgbClr val="FFFFFF"/>
                </a:highlight>
                <a:latin typeface="TimesNewRomanPSMT_35_4"/>
              </a:rPr>
              <a:t>Communication with the </a:t>
            </a:r>
            <a:r>
              <a:rPr lang="en-US" b="1" i="0">
                <a:solidFill>
                  <a:srgbClr val="000000"/>
                </a:solidFill>
                <a:effectLst/>
                <a:highlight>
                  <a:srgbClr val="FFFFFF"/>
                </a:highlight>
                <a:latin typeface="TimesNewRomanPSMT_35_4"/>
              </a:rPr>
              <a:t>off-shore team had been a constant point of contention both with the Pearson team and their vendor</a:t>
            </a:r>
            <a:r>
              <a:rPr lang="en-US" b="0" i="0">
                <a:solidFill>
                  <a:srgbClr val="000000"/>
                </a:solidFill>
                <a:effectLst/>
                <a:highlight>
                  <a:srgbClr val="FFFFFF"/>
                </a:highlight>
                <a:latin typeface="TimesNewRomanPSMT_35_4"/>
              </a:rPr>
              <a:t>. </a:t>
            </a:r>
          </a:p>
          <a:p>
            <a:endParaRPr lang="en-US"/>
          </a:p>
          <a:p>
            <a:pPr algn="l">
              <a:buFont typeface="Arial" panose="020B0604020202020204" pitchFamily="34" charset="0"/>
              <a:buChar char="•"/>
            </a:pPr>
            <a:r>
              <a:rPr lang="en-US" b="0" i="0">
                <a:solidFill>
                  <a:srgbClr val="0D0D0D"/>
                </a:solidFill>
                <a:effectLst/>
                <a:highlight>
                  <a:srgbClr val="FFFFFF"/>
                </a:highlight>
                <a:latin typeface="Söhne"/>
              </a:rPr>
              <a:t>The </a:t>
            </a:r>
            <a:r>
              <a:rPr lang="en-US" b="1" i="0">
                <a:solidFill>
                  <a:srgbClr val="0D0D0D"/>
                </a:solidFill>
                <a:effectLst/>
                <a:highlight>
                  <a:srgbClr val="FFFFFF"/>
                </a:highlight>
                <a:latin typeface="Söhne"/>
              </a:rPr>
              <a:t>transition</a:t>
            </a:r>
            <a:r>
              <a:rPr lang="en-US" b="0" i="0">
                <a:solidFill>
                  <a:srgbClr val="0D0D0D"/>
                </a:solidFill>
                <a:effectLst/>
                <a:highlight>
                  <a:srgbClr val="FFFFFF"/>
                </a:highlight>
                <a:latin typeface="Söhne"/>
              </a:rPr>
              <a:t> from waterfall to Agile methodology was </a:t>
            </a:r>
            <a:r>
              <a:rPr lang="en-US" b="1" i="0">
                <a:solidFill>
                  <a:srgbClr val="0D0D0D"/>
                </a:solidFill>
                <a:effectLst/>
                <a:highlight>
                  <a:srgbClr val="FFFFFF"/>
                </a:highlight>
                <a:latin typeface="Söhne"/>
              </a:rPr>
              <a:t>executed as a sudden and complete change.</a:t>
            </a:r>
          </a:p>
          <a:p>
            <a:pPr algn="l">
              <a:buFont typeface="Arial" panose="020B0604020202020204" pitchFamily="34" charset="0"/>
              <a:buChar char="•"/>
            </a:pPr>
            <a:r>
              <a:rPr lang="en-US" b="0" i="0">
                <a:solidFill>
                  <a:srgbClr val="0D0D0D"/>
                </a:solidFill>
                <a:effectLst/>
                <a:highlight>
                  <a:srgbClr val="FFFFFF"/>
                </a:highlight>
                <a:latin typeface="Söhne"/>
              </a:rPr>
              <a:t>They followed a </a:t>
            </a:r>
            <a:r>
              <a:rPr lang="en-US" b="1" i="0">
                <a:solidFill>
                  <a:srgbClr val="0D0D0D"/>
                </a:solidFill>
                <a:effectLst/>
                <a:highlight>
                  <a:srgbClr val="FFFFFF"/>
                </a:highlight>
                <a:latin typeface="Söhne"/>
              </a:rPr>
              <a:t>flash cut transition </a:t>
            </a:r>
          </a:p>
          <a:p>
            <a:pPr algn="l">
              <a:buFont typeface="Arial" panose="020B0604020202020204" pitchFamily="34" charset="0"/>
              <a:buChar char="•"/>
            </a:pPr>
            <a:r>
              <a:rPr lang="en-US" b="0" i="0">
                <a:solidFill>
                  <a:srgbClr val="0D0D0D"/>
                </a:solidFill>
                <a:effectLst/>
                <a:highlight>
                  <a:srgbClr val="FFFFFF"/>
                </a:highlight>
                <a:latin typeface="Söhne"/>
              </a:rPr>
              <a:t>Teams shifted from the waterfall </a:t>
            </a:r>
            <a:r>
              <a:rPr lang="en-US" b="1" i="0">
                <a:solidFill>
                  <a:srgbClr val="0D0D0D"/>
                </a:solidFill>
                <a:effectLst/>
                <a:highlight>
                  <a:srgbClr val="FFFFFF"/>
                </a:highlight>
                <a:latin typeface="Söhne"/>
              </a:rPr>
              <a:t>process on a Friday to 100% Agile the following Monday</a:t>
            </a:r>
            <a:r>
              <a:rPr lang="en-US" b="0" i="0">
                <a:solidFill>
                  <a:srgbClr val="0D0D0D"/>
                </a:solidFill>
                <a:effectLst/>
                <a:highlight>
                  <a:srgbClr val="FFFFFF"/>
                </a:highlight>
                <a:latin typeface="Söhne"/>
              </a:rPr>
              <a:t>.</a:t>
            </a:r>
            <a:endParaRPr lang="en-US"/>
          </a:p>
          <a:p>
            <a:endParaRPr lang="en-US"/>
          </a:p>
          <a:p>
            <a:r>
              <a:rPr lang="en-US" b="0" i="0">
                <a:solidFill>
                  <a:srgbClr val="000000"/>
                </a:solidFill>
                <a:effectLst/>
                <a:highlight>
                  <a:srgbClr val="FFFFFF"/>
                </a:highlight>
                <a:latin typeface="TimesNewRomanPSMT_35_4"/>
              </a:rPr>
              <a:t>As soon as the cut was made, </a:t>
            </a:r>
            <a:r>
              <a:rPr lang="en-US" b="1" i="0">
                <a:solidFill>
                  <a:srgbClr val="000000"/>
                </a:solidFill>
                <a:effectLst/>
                <a:highlight>
                  <a:srgbClr val="FFFFFF"/>
                </a:highlight>
                <a:latin typeface="TimesNewRomanPSMT_35_4"/>
              </a:rPr>
              <a:t>training was delivered to all the software developers</a:t>
            </a:r>
            <a:r>
              <a:rPr lang="en-US" b="0" i="0">
                <a:solidFill>
                  <a:srgbClr val="000000"/>
                </a:solidFill>
                <a:effectLst/>
                <a:highlight>
                  <a:srgbClr val="FFFFFF"/>
                </a:highlight>
                <a:latin typeface="TimesNewRomanPSMT_35_4"/>
              </a:rPr>
              <a:t>, </a:t>
            </a:r>
            <a:r>
              <a:rPr lang="en-US" b="1" i="0">
                <a:solidFill>
                  <a:srgbClr val="000000"/>
                </a:solidFill>
                <a:effectLst/>
                <a:highlight>
                  <a:srgbClr val="FFFFFF"/>
                </a:highlight>
                <a:latin typeface="TimesNewRomanPSMT_35_4"/>
              </a:rPr>
              <a:t>QA</a:t>
            </a:r>
            <a:r>
              <a:rPr lang="en-US" b="0" i="0">
                <a:solidFill>
                  <a:srgbClr val="000000"/>
                </a:solidFill>
                <a:effectLst/>
                <a:highlight>
                  <a:srgbClr val="FFFFFF"/>
                </a:highlight>
                <a:latin typeface="TimesNewRomanPSMT_35_4"/>
              </a:rPr>
              <a:t> engineers and </a:t>
            </a:r>
            <a:r>
              <a:rPr lang="en-US" b="1" i="0">
                <a:solidFill>
                  <a:srgbClr val="000000"/>
                </a:solidFill>
                <a:effectLst/>
                <a:highlight>
                  <a:srgbClr val="FFFFFF"/>
                </a:highlight>
                <a:latin typeface="TimesNewRomanPSMT_35_4"/>
              </a:rPr>
              <a:t>product managers</a:t>
            </a:r>
            <a:r>
              <a:rPr lang="en-US" b="0" i="0">
                <a:solidFill>
                  <a:srgbClr val="000000"/>
                </a:solidFill>
                <a:effectLst/>
                <a:highlight>
                  <a:srgbClr val="FFFFFF"/>
                </a:highlight>
                <a:latin typeface="TimesNewRomanPSMT_35_4"/>
              </a:rPr>
              <a:t>, detailing the new methodology and everyone's role within it.</a:t>
            </a:r>
          </a:p>
          <a:p>
            <a:r>
              <a:rPr lang="en-US" b="0" i="0">
                <a:solidFill>
                  <a:srgbClr val="000000"/>
                </a:solidFill>
                <a:effectLst/>
                <a:highlight>
                  <a:srgbClr val="FFFFFF"/>
                </a:highlight>
                <a:latin typeface="TimesNewRomanPSMT_35_4"/>
              </a:rPr>
              <a:t>They had an </a:t>
            </a:r>
            <a:r>
              <a:rPr lang="en-US" b="1" i="0">
                <a:solidFill>
                  <a:srgbClr val="000000"/>
                </a:solidFill>
                <a:effectLst/>
                <a:highlight>
                  <a:srgbClr val="FFFFFF"/>
                </a:highlight>
                <a:latin typeface="TimesNewRomanPSMT_35_4"/>
              </a:rPr>
              <a:t>independent Agile coach </a:t>
            </a:r>
            <a:r>
              <a:rPr lang="en-US" b="0" i="0">
                <a:solidFill>
                  <a:srgbClr val="000000"/>
                </a:solidFill>
                <a:effectLst/>
                <a:highlight>
                  <a:srgbClr val="FFFFFF"/>
                </a:highlight>
                <a:latin typeface="TimesNewRomanPSMT_35_4"/>
              </a:rPr>
              <a:t>to teach the team about the new development methodology</a:t>
            </a:r>
          </a:p>
          <a:p>
            <a:r>
              <a:rPr lang="en-US" b="0" i="0">
                <a:solidFill>
                  <a:srgbClr val="000000"/>
                </a:solidFill>
                <a:effectLst/>
                <a:highlight>
                  <a:srgbClr val="FFFFFF"/>
                </a:highlight>
                <a:latin typeface="TimesNewRomanPSMT_35_5"/>
              </a:rPr>
              <a:t>the teams spent </a:t>
            </a:r>
            <a:r>
              <a:rPr lang="en-US" b="1" i="0">
                <a:solidFill>
                  <a:srgbClr val="000000"/>
                </a:solidFill>
                <a:effectLst/>
                <a:highlight>
                  <a:srgbClr val="FFFFFF"/>
                </a:highlight>
                <a:latin typeface="TimesNewRomanPSMT_35_5"/>
              </a:rPr>
              <a:t>2 full days with the coach </a:t>
            </a:r>
            <a:r>
              <a:rPr lang="en-US" b="0" i="0">
                <a:solidFill>
                  <a:srgbClr val="000000"/>
                </a:solidFill>
                <a:effectLst/>
                <a:highlight>
                  <a:srgbClr val="FFFFFF"/>
                </a:highlight>
                <a:latin typeface="TimesNewRomanPSMT_35_5"/>
              </a:rPr>
              <a:t>and the training was conducted in three phases</a:t>
            </a:r>
            <a:endParaRPr lang="en-US"/>
          </a:p>
          <a:p>
            <a:endParaRPr lang="en-US"/>
          </a:p>
          <a:p>
            <a:r>
              <a:rPr lang="en-US" b="1" i="1"/>
              <a:t>The major challenges faced by </a:t>
            </a:r>
            <a:r>
              <a:rPr lang="en-US" b="1" i="1" err="1"/>
              <a:t>successmaker</a:t>
            </a:r>
            <a:r>
              <a:rPr lang="en-US" b="1" i="1"/>
              <a:t> during the initial agile adoption were:</a:t>
            </a:r>
          </a:p>
          <a:p>
            <a:endParaRPr lang="en-US"/>
          </a:p>
          <a:p>
            <a:pPr marL="285750" indent="-285750">
              <a:buFont typeface="Arial" panose="020B0604020202020204" pitchFamily="34" charset="0"/>
              <a:buChar char="•"/>
            </a:pPr>
            <a:r>
              <a:rPr lang="en-US" b="1"/>
              <a:t>Skepticism from Team Members</a:t>
            </a:r>
          </a:p>
          <a:p>
            <a:r>
              <a:rPr lang="en-US"/>
              <a:t>Some team members are skeptical about </a:t>
            </a:r>
            <a:r>
              <a:rPr lang="en-US" err="1"/>
              <a:t>Agile's</a:t>
            </a:r>
            <a:r>
              <a:rPr lang="en-US"/>
              <a:t> compatibility with the current lifecycle phase of the product.</a:t>
            </a:r>
          </a:p>
          <a:p>
            <a:endParaRPr lang="en-US"/>
          </a:p>
          <a:p>
            <a:pPr marL="285750" indent="-285750">
              <a:buFont typeface="Arial" panose="020B0604020202020204" pitchFamily="34" charset="0"/>
              <a:buChar char="•"/>
            </a:pPr>
            <a:r>
              <a:rPr lang="en-US" b="1"/>
              <a:t>Debate between Scrum and Kanban</a:t>
            </a:r>
          </a:p>
          <a:p>
            <a:r>
              <a:rPr lang="en-US"/>
              <a:t>There's a </a:t>
            </a:r>
            <a:r>
              <a:rPr lang="en-US" b="1"/>
              <a:t>debate between sticking with Scrum or switching to Kanban</a:t>
            </a:r>
            <a:r>
              <a:rPr lang="en-US"/>
              <a:t>, leading to </a:t>
            </a:r>
            <a:r>
              <a:rPr lang="en-US" b="1"/>
              <a:t>uncertainty in the implementation process.</a:t>
            </a:r>
          </a:p>
          <a:p>
            <a:r>
              <a:rPr lang="en-US" b="1" i="0">
                <a:solidFill>
                  <a:srgbClr val="000000"/>
                </a:solidFill>
                <a:effectLst/>
                <a:highlight>
                  <a:srgbClr val="FFFFFF"/>
                </a:highlight>
                <a:latin typeface="TimesNewRomanPSMT_35_2"/>
              </a:rPr>
              <a:t>Some influential members of the team proposed Scrum should be abandoned in favor of a Kanban system</a:t>
            </a:r>
            <a:r>
              <a:rPr lang="en-US" b="0" i="0">
                <a:solidFill>
                  <a:srgbClr val="000000"/>
                </a:solidFill>
                <a:effectLst/>
                <a:highlight>
                  <a:srgbClr val="FFFFFF"/>
                </a:highlight>
                <a:latin typeface="TimesNewRomanPSMT_35_2"/>
              </a:rPr>
              <a:t>.</a:t>
            </a:r>
          </a:p>
          <a:p>
            <a:r>
              <a:rPr lang="en-US">
                <a:effectLst/>
              </a:rPr>
              <a:t>Woodford had been pushing for the Scrum method for a year. So, the idea of giving up on Scrum and trying something new didn't feel right to him.</a:t>
            </a:r>
          </a:p>
          <a:p>
            <a:endParaRPr lang="en-US"/>
          </a:p>
          <a:p>
            <a:pPr marL="285750" indent="-285750">
              <a:buFont typeface="Arial" panose="020B0604020202020204" pitchFamily="34" charset="0"/>
              <a:buChar char="•"/>
            </a:pPr>
            <a:r>
              <a:rPr lang="en-US" b="1"/>
              <a:t>Maintaining Momentum</a:t>
            </a:r>
          </a:p>
          <a:p>
            <a:r>
              <a:rPr lang="en-US"/>
              <a:t>As the novelty of new method faded away, </a:t>
            </a:r>
            <a:r>
              <a:rPr lang="en-US" b="1" i="0">
                <a:solidFill>
                  <a:srgbClr val="0D0D0D"/>
                </a:solidFill>
                <a:effectLst/>
                <a:highlight>
                  <a:srgbClr val="FFFFFF"/>
                </a:highlight>
                <a:latin typeface="Söhne"/>
              </a:rPr>
              <a:t>development teams were reverting back to their old waterfall ways</a:t>
            </a:r>
            <a:r>
              <a:rPr lang="en-US" b="0" i="0">
                <a:solidFill>
                  <a:srgbClr val="0D0D0D"/>
                </a:solidFill>
                <a:effectLst/>
                <a:highlight>
                  <a:srgbClr val="FFFFFF"/>
                </a:highlight>
                <a:latin typeface="Söhne"/>
              </a:rPr>
              <a:t>, </a:t>
            </a:r>
          </a:p>
          <a:p>
            <a:r>
              <a:rPr lang="en-US" b="0" i="0">
                <a:solidFill>
                  <a:srgbClr val="0D0D0D"/>
                </a:solidFill>
                <a:effectLst/>
                <a:highlight>
                  <a:srgbClr val="FFFFFF"/>
                </a:highlight>
                <a:latin typeface="Söhne"/>
              </a:rPr>
              <a:t>Specifically </a:t>
            </a:r>
            <a:r>
              <a:rPr lang="en-US" b="0" i="0">
                <a:solidFill>
                  <a:srgbClr val="000000"/>
                </a:solidFill>
                <a:effectLst/>
                <a:highlight>
                  <a:srgbClr val="FFFFFF"/>
                </a:highlight>
                <a:latin typeface="TimesNewRomanPSMT_35_5"/>
              </a:rPr>
              <a:t>QA team was not comfortable with their new roles.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Resistance from certain groups and individuals not comfortable with Agile.</a:t>
            </a:r>
          </a:p>
          <a:p>
            <a:endParaRPr lang="en-US"/>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5</a:t>
            </a:fld>
            <a:endParaRPr lang="en-US"/>
          </a:p>
        </p:txBody>
      </p:sp>
    </p:spTree>
    <p:extLst>
      <p:ext uri="{BB962C8B-B14F-4D97-AF65-F5344CB8AC3E}">
        <p14:creationId xmlns:p14="http://schemas.microsoft.com/office/powerpoint/2010/main" val="146740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Adams-Woodford faces several challenges as he develops his five-year product roadmap</a:t>
            </a:r>
          </a:p>
          <a:p>
            <a:endParaRPr lang="en-US"/>
          </a:p>
          <a:p>
            <a:r>
              <a:rPr lang="en-US" sz="1200" b="1"/>
              <a:t>Shifting from Waterfall to Agile</a:t>
            </a:r>
            <a:r>
              <a:rPr lang="en-US" sz="1200"/>
              <a:t>: Though Adams-Woodford has successfully implemented Scrum for the </a:t>
            </a:r>
            <a:r>
              <a:rPr lang="en-US" sz="1200" err="1"/>
              <a:t>SuccessMaker</a:t>
            </a:r>
            <a:r>
              <a:rPr lang="en-US" sz="1200"/>
              <a:t> team, </a:t>
            </a:r>
          </a:p>
          <a:p>
            <a:r>
              <a:rPr lang="en-US" sz="1200"/>
              <a:t>the  content and curriculum teams are still using the Waterfall methodology. </a:t>
            </a:r>
          </a:p>
          <a:p>
            <a:r>
              <a:rPr lang="en-US" sz="1200"/>
              <a:t>This creates communication problems and makes it difficult to integrate the work between these teams.</a:t>
            </a:r>
          </a:p>
          <a:p>
            <a:endParaRPr lang="en-US" sz="1200"/>
          </a:p>
          <a:p>
            <a:r>
              <a:rPr lang="en-US" sz="1200" b="1"/>
              <a:t>Reskilling and Team Reversion</a:t>
            </a:r>
            <a:r>
              <a:rPr lang="en-US" sz="1200"/>
              <a:t>:  There's a risk of teams reverting to the Waterfall approaches they're familiar with.  </a:t>
            </a:r>
          </a:p>
          <a:p>
            <a:r>
              <a:rPr lang="en-US" sz="1200"/>
              <a:t>Additionally, training the teams on estimating their velocity using story points and improving their ability to commit to release dates will require time and resources.</a:t>
            </a:r>
          </a:p>
          <a:p>
            <a:endParaRPr lang="en-US" sz="1200"/>
          </a:p>
          <a:p>
            <a:r>
              <a:rPr lang="en-US" sz="1200" b="1"/>
              <a:t>Maintaining Team Motivation</a:t>
            </a:r>
            <a:r>
              <a:rPr lang="en-US" sz="1200"/>
              <a:t>:  Keeping the teams inspired and motivated through a five-year roadmap can be challenging. </a:t>
            </a:r>
          </a:p>
          <a:p>
            <a:r>
              <a:rPr lang="en-US" sz="1200"/>
              <a:t>Adams-Woodford might need to consider cross-team deployment of team members to prevent monotony.</a:t>
            </a:r>
          </a:p>
          <a:p>
            <a:endParaRPr lang="en-US" sz="1200"/>
          </a:p>
          <a:p>
            <a:r>
              <a:rPr lang="en-US" sz="1200" b="1"/>
              <a:t>Decision on Agile Methodology</a:t>
            </a:r>
            <a:r>
              <a:rPr lang="en-US" sz="1200"/>
              <a:t>: Adams-Woodford has to decide whether to stick with Scrum or switch to Kanban as suggested by his software development team. </a:t>
            </a:r>
          </a:p>
          <a:p>
            <a:r>
              <a:rPr lang="en-US" sz="1200"/>
              <a:t>While Scrum has shown success for </a:t>
            </a:r>
            <a:r>
              <a:rPr lang="en-US" sz="1200" err="1"/>
              <a:t>SuccessMaker</a:t>
            </a:r>
            <a:r>
              <a:rPr lang="en-US" sz="1200"/>
              <a:t>, Adams-Woodford is not as familiar with Kanban, making it difficult to measure success metrics</a:t>
            </a:r>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6</a:t>
            </a:fld>
            <a:endParaRPr lang="en-US"/>
          </a:p>
        </p:txBody>
      </p:sp>
    </p:spTree>
    <p:extLst>
      <p:ext uri="{BB962C8B-B14F-4D97-AF65-F5344CB8AC3E}">
        <p14:creationId xmlns:p14="http://schemas.microsoft.com/office/powerpoint/2010/main" val="299752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0D0D0D"/>
                </a:solidFill>
                <a:effectLst/>
                <a:highlight>
                  <a:srgbClr val="FFFFFF"/>
                </a:highlight>
                <a:latin typeface="Söhne"/>
              </a:rPr>
              <a:t>One of the primary hurdles Adams-Woodford faces is optimizing communication and collaboration between the marketing and product development teams. This involves aligning the organizational structure, culture, and processes to ensure effective roadmap development.</a:t>
            </a:r>
          </a:p>
          <a:p>
            <a:pPr algn="l">
              <a:buFont typeface="+mj-lt"/>
              <a:buAutoNum type="arabicPeriod"/>
            </a:pPr>
            <a:endParaRPr lang="en-US" b="1" i="0">
              <a:solidFill>
                <a:srgbClr val="1F1F1F"/>
              </a:solidFill>
              <a:effectLst/>
              <a:highlight>
                <a:srgbClr val="FFFFFF"/>
              </a:highlight>
              <a:latin typeface="Google Sans"/>
            </a:endParaRPr>
          </a:p>
          <a:p>
            <a:pPr algn="l">
              <a:buFont typeface="+mj-lt"/>
              <a:buNone/>
            </a:pPr>
            <a:r>
              <a:rPr lang="en-US" b="1" i="0">
                <a:solidFill>
                  <a:srgbClr val="1F1F1F"/>
                </a:solidFill>
                <a:effectLst/>
                <a:highlight>
                  <a:srgbClr val="FFFFFF"/>
                </a:highlight>
                <a:latin typeface="Google Sans"/>
              </a:rPr>
              <a:t>Methodology:</a:t>
            </a:r>
            <a:r>
              <a:rPr lang="en-US" b="0" i="0">
                <a:solidFill>
                  <a:srgbClr val="1F1F1F"/>
                </a:solidFill>
                <a:effectLst/>
                <a:highlight>
                  <a:srgbClr val="FFFFFF"/>
                </a:highlight>
                <a:latin typeface="Google Sans"/>
              </a:rPr>
              <a:t> </a:t>
            </a:r>
          </a:p>
          <a:p>
            <a:pPr algn="l">
              <a:buFont typeface="+mj-lt"/>
              <a:buNone/>
            </a:pPr>
            <a:r>
              <a:rPr lang="en-US" b="0" i="0">
                <a:solidFill>
                  <a:srgbClr val="0D0D0D"/>
                </a:solidFill>
                <a:effectLst/>
                <a:highlight>
                  <a:srgbClr val="FFFFFF"/>
                </a:highlight>
                <a:latin typeface="Söhne"/>
              </a:rPr>
              <a:t>Adams-Woodford must make a crucial decision regarding the choice of methodology—whether to stick with Scrum, switch to Kanban, or implement Agile across the organization</a:t>
            </a:r>
            <a:r>
              <a:rPr lang="en-US" b="0" i="0">
                <a:solidFill>
                  <a:srgbClr val="1F1F1F"/>
                </a:solidFill>
                <a:effectLst/>
                <a:highlight>
                  <a:srgbClr val="FFFFFF"/>
                </a:highlight>
                <a:latin typeface="Google Sans"/>
              </a:rPr>
              <a:t>. Each methodology has its strengths and weaknesses, and the choice should reflect the specific needs of the product and teams.</a:t>
            </a:r>
          </a:p>
          <a:p>
            <a:pPr algn="l">
              <a:buFont typeface="+mj-lt"/>
              <a:buNone/>
            </a:pPr>
            <a:endParaRPr lang="en-US" b="1" i="0">
              <a:solidFill>
                <a:srgbClr val="1F1F1F"/>
              </a:solidFill>
              <a:effectLst/>
              <a:highlight>
                <a:srgbClr val="FFFFFF"/>
              </a:highlight>
              <a:latin typeface="Google Sans"/>
            </a:endParaRPr>
          </a:p>
          <a:p>
            <a:pPr algn="l">
              <a:buFont typeface="+mj-lt"/>
              <a:buNone/>
            </a:pPr>
            <a:r>
              <a:rPr lang="en-US" b="1" i="0">
                <a:solidFill>
                  <a:srgbClr val="1F1F1F"/>
                </a:solidFill>
                <a:effectLst/>
                <a:highlight>
                  <a:srgbClr val="FFFFFF"/>
                </a:highlight>
                <a:latin typeface="Google Sans"/>
              </a:rPr>
              <a:t>Strategy:</a:t>
            </a:r>
            <a:r>
              <a:rPr lang="en-US" b="0" i="0">
                <a:solidFill>
                  <a:srgbClr val="1F1F1F"/>
                </a:solidFill>
                <a:effectLst/>
                <a:highlight>
                  <a:srgbClr val="FFFFFF"/>
                </a:highlight>
                <a:latin typeface="Google Sans"/>
              </a:rPr>
              <a:t> </a:t>
            </a:r>
          </a:p>
          <a:p>
            <a:pPr algn="l">
              <a:buFont typeface="+mj-lt"/>
              <a:buNone/>
            </a:pPr>
            <a:r>
              <a:rPr lang="en-US" b="0" i="0">
                <a:solidFill>
                  <a:srgbClr val="0D0D0D"/>
                </a:solidFill>
                <a:effectLst/>
                <a:highlight>
                  <a:srgbClr val="FFFFFF"/>
                </a:highlight>
                <a:latin typeface="Söhne"/>
              </a:rPr>
              <a:t>The roadmap needs to align closely with the company's long-term business objectives and the evolving needs of the customers. Both marketing and development teams need to share a common understanding of the product's purpose and target audience to ensure successful execution</a:t>
            </a:r>
            <a:endParaRPr lang="en-US" b="0" i="0">
              <a:solidFill>
                <a:srgbClr val="1F1F1F"/>
              </a:solidFill>
              <a:effectLst/>
              <a:highlight>
                <a:srgbClr val="FFFFFF"/>
              </a:highlight>
              <a:latin typeface="Google Sans"/>
            </a:endParaRPr>
          </a:p>
          <a:p>
            <a:pPr algn="l">
              <a:buFont typeface="+mj-lt"/>
              <a:buNone/>
            </a:pPr>
            <a:endParaRPr lang="en-US" b="0" i="0">
              <a:solidFill>
                <a:srgbClr val="1F1F1F"/>
              </a:solidFill>
              <a:effectLst/>
              <a:highlight>
                <a:srgbClr val="FFFFFF"/>
              </a:highlight>
              <a:latin typeface="Google Sans"/>
            </a:endParaRPr>
          </a:p>
          <a:p>
            <a:pPr algn="l">
              <a:buFont typeface="+mj-lt"/>
              <a:buNone/>
            </a:pPr>
            <a:r>
              <a:rPr lang="en-US" b="1" i="0">
                <a:solidFill>
                  <a:srgbClr val="1F1F1F"/>
                </a:solidFill>
                <a:effectLst/>
                <a:highlight>
                  <a:srgbClr val="FFFFFF"/>
                </a:highlight>
                <a:latin typeface="Google Sans"/>
              </a:rPr>
              <a:t>Planning Horizon:</a:t>
            </a:r>
            <a:r>
              <a:rPr lang="en-US" b="0" i="0">
                <a:solidFill>
                  <a:srgbClr val="1F1F1F"/>
                </a:solidFill>
                <a:effectLst/>
                <a:highlight>
                  <a:srgbClr val="FFFFFF"/>
                </a:highlight>
                <a:latin typeface="Google Sans"/>
              </a:rPr>
              <a:t> </a:t>
            </a:r>
          </a:p>
          <a:p>
            <a:pPr algn="l">
              <a:buFont typeface="+mj-lt"/>
              <a:buNone/>
            </a:pPr>
            <a:r>
              <a:rPr lang="en-US" b="0" i="0">
                <a:solidFill>
                  <a:srgbClr val="0D0D0D"/>
                </a:solidFill>
                <a:effectLst/>
                <a:highlight>
                  <a:srgbClr val="FFFFFF"/>
                </a:highlight>
                <a:latin typeface="Söhne"/>
              </a:rPr>
              <a:t>While a five-year roadmap provides a sense of direction, it's essential to acknowledge the dynamic nature of the technology and market landscapes. The roadmap must remain flexible enough to adapt to changes and disruptions along the way.</a:t>
            </a:r>
          </a:p>
          <a:p>
            <a:pPr algn="l">
              <a:buFont typeface="+mj-lt"/>
              <a:buNone/>
            </a:pPr>
            <a:endParaRPr lang="en-US" b="1" i="0">
              <a:solidFill>
                <a:srgbClr val="1F1F1F"/>
              </a:solidFill>
              <a:effectLst/>
              <a:highlight>
                <a:srgbClr val="FFFFFF"/>
              </a:highlight>
              <a:latin typeface="Google Sans"/>
            </a:endParaRPr>
          </a:p>
          <a:p>
            <a:pPr algn="l">
              <a:buFont typeface="+mj-lt"/>
              <a:buNone/>
            </a:pPr>
            <a:r>
              <a:rPr lang="en-US" b="1" i="0">
                <a:solidFill>
                  <a:srgbClr val="1F1F1F"/>
                </a:solidFill>
                <a:effectLst/>
                <a:highlight>
                  <a:srgbClr val="FFFFFF"/>
                </a:highlight>
                <a:latin typeface="Google Sans"/>
              </a:rPr>
              <a:t>Pockets of Agile Adoption:</a:t>
            </a:r>
            <a:r>
              <a:rPr lang="en-US" b="0" i="0">
                <a:solidFill>
                  <a:srgbClr val="1F1F1F"/>
                </a:solidFill>
                <a:effectLst/>
                <a:highlight>
                  <a:srgbClr val="FFFFFF"/>
                </a:highlight>
                <a:latin typeface="Google Sans"/>
              </a:rPr>
              <a:t> </a:t>
            </a:r>
          </a:p>
          <a:p>
            <a:pPr algn="l">
              <a:buFont typeface="+mj-lt"/>
              <a:buNone/>
            </a:pPr>
            <a:r>
              <a:rPr lang="en-US" b="0" i="0">
                <a:solidFill>
                  <a:srgbClr val="0D0D0D"/>
                </a:solidFill>
                <a:effectLst/>
                <a:highlight>
                  <a:srgbClr val="FFFFFF"/>
                </a:highlight>
                <a:latin typeface="Söhne"/>
              </a:rPr>
              <a:t>Despite the benefits of Agile methodologies, </a:t>
            </a:r>
            <a:r>
              <a:rPr lang="en-US" b="0" i="0">
                <a:solidFill>
                  <a:srgbClr val="1F1F1F"/>
                </a:solidFill>
                <a:effectLst/>
                <a:highlight>
                  <a:srgbClr val="FFFFFF"/>
                </a:highlight>
                <a:latin typeface="Google Sans"/>
              </a:rPr>
              <a:t>Some teams may resist transitioning to Agile methodologies. </a:t>
            </a:r>
          </a:p>
          <a:p>
            <a:pPr algn="l">
              <a:buFont typeface="+mj-lt"/>
              <a:buNone/>
            </a:pPr>
            <a:r>
              <a:rPr lang="en-US" b="0" i="0">
                <a:solidFill>
                  <a:srgbClr val="0D0D0D"/>
                </a:solidFill>
                <a:effectLst/>
                <a:highlight>
                  <a:srgbClr val="FFFFFF"/>
                </a:highlight>
                <a:latin typeface="Söhne"/>
              </a:rPr>
              <a:t>This resistance could stem from various factors such as a reluctance to change, skepticism about </a:t>
            </a:r>
            <a:r>
              <a:rPr lang="en-US" b="0" i="0" err="1">
                <a:solidFill>
                  <a:srgbClr val="0D0D0D"/>
                </a:solidFill>
                <a:effectLst/>
                <a:highlight>
                  <a:srgbClr val="FFFFFF"/>
                </a:highlight>
                <a:latin typeface="Söhne"/>
              </a:rPr>
              <a:t>Agile's</a:t>
            </a:r>
            <a:r>
              <a:rPr lang="en-US" b="0" i="0">
                <a:solidFill>
                  <a:srgbClr val="0D0D0D"/>
                </a:solidFill>
                <a:effectLst/>
                <a:highlight>
                  <a:srgbClr val="FFFFFF"/>
                </a:highlight>
                <a:latin typeface="Söhne"/>
              </a:rPr>
              <a:t> effectiveness, or concerns about disruptions to established workflows</a:t>
            </a:r>
            <a:endParaRPr lang="en-US" b="0" i="0">
              <a:solidFill>
                <a:srgbClr val="1F1F1F"/>
              </a:solidFill>
              <a:effectLst/>
              <a:highlight>
                <a:srgbClr val="FFFFFF"/>
              </a:highlight>
              <a:latin typeface="Google Sans"/>
            </a:endParaRPr>
          </a:p>
          <a:p>
            <a:pPr algn="l">
              <a:buFont typeface="+mj-lt"/>
              <a:buNone/>
            </a:pPr>
            <a:r>
              <a:rPr lang="en-US" b="0" i="0">
                <a:solidFill>
                  <a:srgbClr val="1F1F1F"/>
                </a:solidFill>
                <a:effectLst/>
                <a:highlight>
                  <a:srgbClr val="FFFFFF"/>
                </a:highlight>
                <a:latin typeface="Google Sans"/>
              </a:rPr>
              <a:t>Adams-Woodford needs to address these concerns and ensure successful Agile implementation across all departments.</a:t>
            </a:r>
          </a:p>
          <a:p>
            <a:endParaRPr lang="en-US"/>
          </a:p>
        </p:txBody>
      </p:sp>
      <p:sp>
        <p:nvSpPr>
          <p:cNvPr id="4" name="Slide Number Placeholder 3"/>
          <p:cNvSpPr>
            <a:spLocks noGrp="1"/>
          </p:cNvSpPr>
          <p:nvPr>
            <p:ph type="sldNum" sz="quarter" idx="5"/>
          </p:nvPr>
        </p:nvSpPr>
        <p:spPr/>
        <p:txBody>
          <a:bodyPr/>
          <a:lstStyle/>
          <a:p>
            <a:fld id="{633E8E15-765C-0D4F-836A-CC046D048C06}" type="slidenum">
              <a:rPr lang="en-US" smtClean="0"/>
              <a:t>7</a:t>
            </a:fld>
            <a:endParaRPr lang="en-US"/>
          </a:p>
        </p:txBody>
      </p:sp>
    </p:spTree>
    <p:extLst>
      <p:ext uri="{BB962C8B-B14F-4D97-AF65-F5344CB8AC3E}">
        <p14:creationId xmlns:p14="http://schemas.microsoft.com/office/powerpoint/2010/main" val="301570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3E8E15-765C-0D4F-836A-CC046D048C06}" type="slidenum">
              <a:rPr lang="en-US" smtClean="0"/>
              <a:t>9</a:t>
            </a:fld>
            <a:endParaRPr lang="en-US"/>
          </a:p>
        </p:txBody>
      </p:sp>
    </p:spTree>
    <p:extLst>
      <p:ext uri="{BB962C8B-B14F-4D97-AF65-F5344CB8AC3E}">
        <p14:creationId xmlns:p14="http://schemas.microsoft.com/office/powerpoint/2010/main" val="94862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a:latin typeface="+mn-lt"/>
              </a:rPr>
              <a:t>Customer Focus: </a:t>
            </a:r>
            <a:r>
              <a:rPr lang="en-US" sz="1200">
                <a:latin typeface="+mn-lt"/>
              </a:rPr>
              <a:t>Agile methodologies emphasize close collaboration with customers. User stories and feedback are constantly integrated into the development process, ensuring the product stays relevant to market demands. Waterfall often prioritizes internal requirements over customer needs, leading to products that miss the mark.</a:t>
            </a:r>
            <a:endParaRPr lang="en-US" sz="1200" b="1">
              <a:latin typeface="+mn-lt"/>
            </a:endParaRPr>
          </a:p>
          <a:p>
            <a:pPr>
              <a:buFont typeface="Arial" panose="020B0604020202020204" pitchFamily="34" charset="0"/>
              <a:buChar char="•"/>
            </a:pPr>
            <a:r>
              <a:rPr lang="en-US" sz="1200" b="1">
                <a:latin typeface="+mn-lt"/>
              </a:rPr>
              <a:t>Flexibility and Speed: </a:t>
            </a:r>
            <a:r>
              <a:rPr lang="en-US" sz="1200">
                <a:latin typeface="+mn-lt"/>
              </a:rPr>
              <a:t>Agile methodologies like Scrum and Kanban prioritize short development cycles (sprints) and continuous feedback loops. This allows firms to adapt quickly to changing customer needs and market trends. Traditional methodologies like Waterfall, with their rigid structure and lengthy planning phases, struggle with such rapid adaptation.</a:t>
            </a:r>
          </a:p>
          <a:p>
            <a:pPr>
              <a:buFont typeface="Arial" panose="020B0604020202020204" pitchFamily="34" charset="0"/>
              <a:buChar char="•"/>
            </a:pPr>
            <a:r>
              <a:rPr lang="en-US" sz="1200" b="1">
                <a:latin typeface="+mn-lt"/>
              </a:rPr>
              <a:t>Innovation:</a:t>
            </a:r>
            <a:r>
              <a:rPr lang="en-US" sz="1200">
                <a:latin typeface="+mn-lt"/>
              </a:rPr>
              <a:t> Agile methodologies encourage experimentation and rapid prototyping. This fosters a culture of innovation, allowing firms to explore new ideas and features more readily. Traditional methodologies can stifle innovation due to their focus on predefined specifications and risk aversion.</a:t>
            </a:r>
            <a:endParaRPr lang="en-IN" sz="1200">
              <a:latin typeface="+mn-lt"/>
            </a:endParaRPr>
          </a:p>
          <a:p>
            <a:r>
              <a:rPr lang="en-US" b="1" i="0">
                <a:solidFill>
                  <a:srgbClr val="E3E3E3"/>
                </a:solidFill>
                <a:effectLst/>
                <a:highlight>
                  <a:srgbClr val="131314"/>
                </a:highlight>
                <a:latin typeface="Google Sans"/>
              </a:rPr>
              <a:t>Reduced Risk:</a:t>
            </a:r>
            <a:r>
              <a:rPr lang="en-US" b="0" i="0">
                <a:solidFill>
                  <a:srgbClr val="E3E3E3"/>
                </a:solidFill>
                <a:effectLst/>
                <a:highlight>
                  <a:srgbClr val="131314"/>
                </a:highlight>
                <a:latin typeface="Google Sans"/>
              </a:rPr>
              <a:t> By delivering features in smaller chunks, agile methodologies allow companies to identify and address problems early on. This reduces the risk of investing heavily in features that ultimately don't meet market needs. Waterfall methods, with their later-stage testing, can lead to expensive rework if major issues are discovered after significant development is complete</a:t>
            </a:r>
            <a:endParaRPr lang="en-IN"/>
          </a:p>
        </p:txBody>
      </p:sp>
      <p:sp>
        <p:nvSpPr>
          <p:cNvPr id="4" name="Slide Number Placeholder 3"/>
          <p:cNvSpPr>
            <a:spLocks noGrp="1"/>
          </p:cNvSpPr>
          <p:nvPr>
            <p:ph type="sldNum" sz="quarter" idx="5"/>
          </p:nvPr>
        </p:nvSpPr>
        <p:spPr/>
        <p:txBody>
          <a:bodyPr/>
          <a:lstStyle/>
          <a:p>
            <a:fld id="{633E8E15-765C-0D4F-836A-CC046D048C06}" type="slidenum">
              <a:rPr lang="en-US" smtClean="0"/>
              <a:t>10</a:t>
            </a:fld>
            <a:endParaRPr lang="en-US"/>
          </a:p>
        </p:txBody>
      </p:sp>
    </p:spTree>
    <p:extLst>
      <p:ext uri="{BB962C8B-B14F-4D97-AF65-F5344CB8AC3E}">
        <p14:creationId xmlns:p14="http://schemas.microsoft.com/office/powerpoint/2010/main" val="170311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IN"/>
              <a:t>We have checked on what kind of strategies that are being used for project management in tech giants like Apple, Google, Amazon and few other organizations. One thing in common – They don’t follow one methodology – they change as per their needs and requirements of the teams. For example – apple use agile methodology to build </a:t>
            </a:r>
            <a:r>
              <a:rPr lang="en-IN" err="1"/>
              <a:t>iphones</a:t>
            </a:r>
            <a:r>
              <a:rPr lang="en-IN"/>
              <a:t>, </a:t>
            </a:r>
            <a:r>
              <a:rPr lang="en-IN" err="1"/>
              <a:t>ipads</a:t>
            </a:r>
            <a:r>
              <a:rPr lang="en-IN"/>
              <a:t> to keep understanding user needs and adapt to market. When in case of core technologies like chip design etc., they would prefer a waterfall approach. It is similar to few lines quoted in the article that few teams still follow waterfall while the development team started following Agile.</a:t>
            </a:r>
          </a:p>
        </p:txBody>
      </p:sp>
      <p:sp>
        <p:nvSpPr>
          <p:cNvPr id="4" name="Slide Number Placeholder 3"/>
          <p:cNvSpPr>
            <a:spLocks noGrp="1"/>
          </p:cNvSpPr>
          <p:nvPr>
            <p:ph type="sldNum" sz="quarter" idx="5"/>
          </p:nvPr>
        </p:nvSpPr>
        <p:spPr/>
        <p:txBody>
          <a:bodyPr/>
          <a:lstStyle/>
          <a:p>
            <a:fld id="{633E8E15-765C-0D4F-836A-CC046D048C06}" type="slidenum">
              <a:rPr lang="en-US" smtClean="0"/>
              <a:t>11</a:t>
            </a:fld>
            <a:endParaRPr lang="en-US"/>
          </a:p>
        </p:txBody>
      </p:sp>
    </p:spTree>
    <p:extLst>
      <p:ext uri="{BB962C8B-B14F-4D97-AF65-F5344CB8AC3E}">
        <p14:creationId xmlns:p14="http://schemas.microsoft.com/office/powerpoint/2010/main" val="38472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This Disruptive Innovation framework helps identify opportunities for disruptive innovation by focusing on underserved customer segments or unmet needs. By analyzing the market through this lens, Adams-Woodford could identify areas for breakthrough innovations alongside incremental improvements.</a:t>
            </a:r>
            <a:endParaRPr lang="en-US" sz="1200" b="1">
              <a:latin typeface="+mn-lt"/>
            </a:endParaRPr>
          </a:p>
          <a:p>
            <a:endParaRPr lang="en-IN"/>
          </a:p>
          <a:p>
            <a:pPr marL="171450" indent="-171450">
              <a:buFont typeface="Arial" panose="020B0604020202020204" pitchFamily="34" charset="0"/>
              <a:buChar char="•"/>
            </a:pPr>
            <a:r>
              <a:rPr lang="en-US" sz="1200" b="1">
                <a:latin typeface="+mn-lt"/>
              </a:rPr>
              <a:t>Dedicated Innovation Teams:  </a:t>
            </a:r>
            <a:r>
              <a:rPr lang="en-US" sz="1200">
                <a:latin typeface="+mn-lt"/>
              </a:rPr>
              <a:t>Forming separate teams focused on disruptive innovation can free up the core development team from the pressure of constant iteration. These teams could explore new technologies and business models with a longer-term perspective.</a:t>
            </a:r>
          </a:p>
          <a:p>
            <a:pPr marL="171450" indent="-171450">
              <a:buFont typeface="Arial" panose="020B0604020202020204" pitchFamily="34" charset="0"/>
              <a:buChar char="•"/>
            </a:pPr>
            <a:r>
              <a:rPr lang="en-US" sz="1200" b="1">
                <a:latin typeface="+mn-lt"/>
              </a:rPr>
              <a:t>Customer Insights: </a:t>
            </a:r>
            <a:r>
              <a:rPr lang="en-US" sz="1200">
                <a:latin typeface="+mn-lt"/>
              </a:rPr>
              <a:t> Incorporating customer feedback not just for immediate improvements but also for uncovering unmet needs and potential disruptive opportunities.</a:t>
            </a:r>
            <a:endParaRPr lang="en-US" sz="1200" b="1">
              <a:latin typeface="+mn-lt"/>
            </a:endParaRPr>
          </a:p>
          <a:p>
            <a:pPr marL="171450" indent="-171450">
              <a:buFont typeface="Arial" panose="020B0604020202020204" pitchFamily="34" charset="0"/>
              <a:buChar char="•"/>
            </a:pPr>
            <a:r>
              <a:rPr lang="en-US" sz="1200" b="1">
                <a:latin typeface="+mn-lt"/>
              </a:rPr>
              <a:t>Prioritization and Resource Allocation</a:t>
            </a:r>
            <a:r>
              <a:rPr lang="en-US" sz="1200">
                <a:latin typeface="+mn-lt"/>
              </a:rPr>
              <a:t>: Allocate resources strategically, balancing incremental improvements with disruptive innovation efforts. This might involve setting specific goals and timelines for both types of projects.</a:t>
            </a:r>
          </a:p>
          <a:p>
            <a:pPr marL="171450" indent="-171450">
              <a:buFont typeface="Arial" panose="020B0604020202020204" pitchFamily="34" charset="0"/>
              <a:buChar char="•"/>
            </a:pPr>
            <a:r>
              <a:rPr lang="en-US" sz="1200" b="1">
                <a:latin typeface="+mn-lt"/>
              </a:rPr>
              <a:t>Metrics and Measurement</a:t>
            </a:r>
            <a:r>
              <a:rPr lang="en-US" sz="1200">
                <a:latin typeface="+mn-lt"/>
              </a:rPr>
              <a:t>: Develop metrics to track the progress and success of disruptive innovation initiatives. These could include Number of new disruptive ideas generated, User engagement with disruptive prototypes, Market potential for disruptive concepts</a:t>
            </a:r>
          </a:p>
          <a:p>
            <a:endParaRPr lang="en-IN"/>
          </a:p>
        </p:txBody>
      </p:sp>
      <p:sp>
        <p:nvSpPr>
          <p:cNvPr id="4" name="Slide Number Placeholder 3"/>
          <p:cNvSpPr>
            <a:spLocks noGrp="1"/>
          </p:cNvSpPr>
          <p:nvPr>
            <p:ph type="sldNum" sz="quarter" idx="5"/>
          </p:nvPr>
        </p:nvSpPr>
        <p:spPr/>
        <p:txBody>
          <a:bodyPr/>
          <a:lstStyle/>
          <a:p>
            <a:fld id="{633E8E15-765C-0D4F-836A-CC046D048C06}" type="slidenum">
              <a:rPr lang="en-US" smtClean="0"/>
              <a:t>12</a:t>
            </a:fld>
            <a:endParaRPr lang="en-US"/>
          </a:p>
        </p:txBody>
      </p:sp>
    </p:spTree>
    <p:extLst>
      <p:ext uri="{BB962C8B-B14F-4D97-AF65-F5344CB8AC3E}">
        <p14:creationId xmlns:p14="http://schemas.microsoft.com/office/powerpoint/2010/main" val="3150010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3" name="Picture 2" descr="University of Massachusetts Amherst">
            <a:extLst>
              <a:ext uri="{FF2B5EF4-FFF2-40B4-BE49-F238E27FC236}">
                <a16:creationId xmlns:a16="http://schemas.microsoft.com/office/drawing/2014/main" id="{6966B39C-445A-284D-8031-E0B5C85E4210}"/>
              </a:ext>
            </a:extLst>
          </p:cNvPr>
          <p:cNvPicPr>
            <a:picLocks noChangeAspect="1"/>
          </p:cNvPicPr>
          <p:nvPr userDrawn="1"/>
        </p:nvPicPr>
        <p:blipFill>
          <a:blip r:embed="rId2"/>
          <a:stretch>
            <a:fillRect/>
          </a:stretch>
        </p:blipFill>
        <p:spPr>
          <a:xfrm>
            <a:off x="663214" y="5378045"/>
            <a:ext cx="2195220" cy="857337"/>
          </a:xfrm>
          <a:prstGeom prst="rect">
            <a:avLst/>
          </a:prstGeom>
        </p:spPr>
      </p:pic>
    </p:spTree>
    <p:extLst>
      <p:ext uri="{BB962C8B-B14F-4D97-AF65-F5344CB8AC3E}">
        <p14:creationId xmlns:p14="http://schemas.microsoft.com/office/powerpoint/2010/main" val="1701284608"/>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pic>
        <p:nvPicPr>
          <p:cNvPr id="4" name="Picture 3" descr="University of Massachusetts Amherst">
            <a:extLst>
              <a:ext uri="{FF2B5EF4-FFF2-40B4-BE49-F238E27FC236}">
                <a16:creationId xmlns:a16="http://schemas.microsoft.com/office/drawing/2014/main" id="{2E3D2614-05B6-4648-BFC0-F7A0F93056CE}"/>
              </a:ext>
            </a:extLst>
          </p:cNvPr>
          <p:cNvPicPr>
            <a:picLocks noChangeAspect="1"/>
          </p:cNvPicPr>
          <p:nvPr userDrawn="1"/>
        </p:nvPicPr>
        <p:blipFill>
          <a:blip r:embed="rId2"/>
          <a:stretch>
            <a:fillRect/>
          </a:stretch>
        </p:blipFill>
        <p:spPr>
          <a:xfrm>
            <a:off x="4896593" y="5247861"/>
            <a:ext cx="2195220" cy="857337"/>
          </a:xfrm>
          <a:prstGeom prst="rect">
            <a:avLst/>
          </a:prstGeom>
        </p:spPr>
      </p:pic>
      <p:sp>
        <p:nvSpPr>
          <p:cNvPr id="6" name="Text Placeholder 5">
            <a:extLst>
              <a:ext uri="{FF2B5EF4-FFF2-40B4-BE49-F238E27FC236}">
                <a16:creationId xmlns:a16="http://schemas.microsoft.com/office/drawing/2014/main" id="{F1925C2B-24B2-EEA3-1447-1E957A0D5A01}"/>
              </a:ext>
            </a:extLst>
          </p:cNvPr>
          <p:cNvSpPr>
            <a:spLocks noGrp="1"/>
          </p:cNvSpPr>
          <p:nvPr>
            <p:ph type="body" sz="quarter" idx="10" hasCustomPrompt="1"/>
          </p:nvPr>
        </p:nvSpPr>
        <p:spPr>
          <a:xfrm>
            <a:off x="304800" y="3000331"/>
            <a:ext cx="11582400" cy="857337"/>
          </a:xfrm>
          <a:prstGeom prst="rect">
            <a:avLst/>
          </a:prstGeom>
        </p:spPr>
        <p:txBody>
          <a:bodyPr/>
          <a:lstStyle>
            <a:lvl1pPr marL="0" indent="0" algn="ctr">
              <a:buNone/>
              <a:defRPr sz="3300">
                <a:solidFill>
                  <a:schemeClr val="bg1"/>
                </a:solidFill>
              </a:defRPr>
            </a:lvl1pPr>
          </a:lstStyle>
          <a:p>
            <a:pPr lvl="0"/>
            <a:r>
              <a:rPr lang="en-US"/>
              <a:t>QUESTIONS &amp; ANSWERS</a:t>
            </a:r>
          </a:p>
        </p:txBody>
      </p:sp>
    </p:spTree>
    <p:extLst>
      <p:ext uri="{BB962C8B-B14F-4D97-AF65-F5344CB8AC3E}">
        <p14:creationId xmlns:p14="http://schemas.microsoft.com/office/powerpoint/2010/main" val="134200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11F654-9786-DF68-CA17-65E6DB55483D}"/>
              </a:ext>
            </a:extLst>
          </p:cNvPr>
          <p:cNvSpPr>
            <a:spLocks noGrp="1"/>
          </p:cNvSpPr>
          <p:nvPr>
            <p:ph type="body" sz="quarter" idx="10" hasCustomPrompt="1"/>
          </p:nvPr>
        </p:nvSpPr>
        <p:spPr>
          <a:xfrm>
            <a:off x="0" y="2544557"/>
            <a:ext cx="12192000" cy="884443"/>
          </a:xfrm>
          <a:prstGeom prst="rect">
            <a:avLst/>
          </a:prstGeom>
        </p:spPr>
        <p:txBody>
          <a:bodyPr anchor="ctr"/>
          <a:lstStyle>
            <a:lvl1pPr marL="0" indent="0" algn="ctr">
              <a:buNone/>
              <a:defRPr sz="3300" b="0">
                <a:solidFill>
                  <a:schemeClr val="bg1"/>
                </a:solidFill>
              </a:defRPr>
            </a:lvl1pPr>
          </a:lstStyle>
          <a:p>
            <a:pPr lvl="0"/>
            <a:r>
              <a:rPr lang="en-US"/>
              <a:t>QUESTIONS &amp; ANSWERS</a:t>
            </a:r>
          </a:p>
        </p:txBody>
      </p:sp>
    </p:spTree>
    <p:extLst>
      <p:ext uri="{BB962C8B-B14F-4D97-AF65-F5344CB8AC3E}">
        <p14:creationId xmlns:p14="http://schemas.microsoft.com/office/powerpoint/2010/main" val="3589563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0CAD9-D5C0-AB4A-9E64-EA1CE2057672}"/>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DEFDD4D-2932-914A-B7A9-C7534FC3CD4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E8D207-3372-D54E-8CFF-B9984B5C015D}"/>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B6C5FF-1E17-4046-9032-A1119B5BA265}"/>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8A36A4C5-FE29-9343-9B3C-B4798F64F804}"/>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2" name="Text Placeholder 25">
            <a:extLst>
              <a:ext uri="{FF2B5EF4-FFF2-40B4-BE49-F238E27FC236}">
                <a16:creationId xmlns:a16="http://schemas.microsoft.com/office/drawing/2014/main" id="{0490085A-6E5D-5243-940C-8B0FA1FF6E7F}"/>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E1FCB3DA-E945-D94F-A1DB-E2A2B51ED3EB}"/>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304839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5409C8-B32B-BE4F-95CA-1E5B31A2BDD4}"/>
              </a:ext>
            </a:extLst>
          </p:cNvPr>
          <p:cNvPicPr>
            <a:picLocks noChangeAspect="1"/>
          </p:cNvPicPr>
          <p:nvPr userDrawn="1"/>
        </p:nvPicPr>
        <p:blipFill rotWithShape="1">
          <a:blip r:embed="rId2">
            <a:alphaModFix/>
          </a:blip>
          <a:srcRect l="15157" t="17734" r="259" b="11524"/>
          <a:stretch/>
        </p:blipFill>
        <p:spPr>
          <a:xfrm>
            <a:off x="0" y="0"/>
            <a:ext cx="12192000" cy="6797937"/>
          </a:xfrm>
          <a:prstGeom prst="rect">
            <a:avLst/>
          </a:prstGeom>
        </p:spPr>
      </p:pic>
      <p:sp>
        <p:nvSpPr>
          <p:cNvPr id="7" name="Rectangle 6">
            <a:extLst>
              <a:ext uri="{FF2B5EF4-FFF2-40B4-BE49-F238E27FC236}">
                <a16:creationId xmlns:a16="http://schemas.microsoft.com/office/drawing/2014/main" id="{FF4FC7A0-38F5-C84E-865D-A84D8DCC656E}"/>
              </a:ext>
            </a:extLst>
          </p:cNvPr>
          <p:cNvSpPr/>
          <p:nvPr userDrawn="1"/>
        </p:nvSpPr>
        <p:spPr>
          <a:xfrm>
            <a:off x="0" y="1"/>
            <a:ext cx="12192000" cy="679793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E920E7-3639-1846-8BFD-85F981BC0486}"/>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26B5E14-177F-F34A-BE4B-449D9A6B423E}"/>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56605A7-2815-D74B-8939-96EABCC58BFC}"/>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C65C6C25-3A5F-0E4F-9BE3-562361B32360}"/>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1" name="Text Placeholder 25">
            <a:extLst>
              <a:ext uri="{FF2B5EF4-FFF2-40B4-BE49-F238E27FC236}">
                <a16:creationId xmlns:a16="http://schemas.microsoft.com/office/drawing/2014/main" id="{60FBDFA1-0AB7-0C44-8188-9DF4F8B77F35}"/>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2" name="TextBox 1">
            <a:extLst>
              <a:ext uri="{FF2B5EF4-FFF2-40B4-BE49-F238E27FC236}">
                <a16:creationId xmlns:a16="http://schemas.microsoft.com/office/drawing/2014/main" id="{4658F145-5F5E-EF9D-4230-C0D81730A81B}"/>
              </a:ext>
            </a:extLst>
          </p:cNvPr>
          <p:cNvSpPr txBox="1"/>
          <p:nvPr userDrawn="1"/>
        </p:nvSpPr>
        <p:spPr>
          <a:xfrm>
            <a:off x="8733864" y="6412240"/>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ANZ Banking Group – The Agile Transformation</a:t>
            </a:r>
          </a:p>
        </p:txBody>
      </p:sp>
    </p:spTree>
    <p:extLst>
      <p:ext uri="{BB962C8B-B14F-4D97-AF65-F5344CB8AC3E}">
        <p14:creationId xmlns:p14="http://schemas.microsoft.com/office/powerpoint/2010/main" val="1176665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405AE6-C499-2644-8603-CCF802FF3AA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7B27777-72E6-8240-B72C-AC5110075AF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8F0F75-F220-5544-8880-87FA02027917}"/>
              </a:ext>
            </a:extLst>
          </p:cNvPr>
          <p:cNvPicPr>
            <a:picLocks noChangeAspect="1"/>
          </p:cNvPicPr>
          <p:nvPr userDrawn="1"/>
        </p:nvPicPr>
        <p:blipFill rotWithShape="1">
          <a:blip r:embed="rId2">
            <a:alphaModFix amt="20000"/>
          </a:blip>
          <a:srcRect l="35314" t="5548" r="38357" b="13087"/>
          <a:stretch/>
        </p:blipFill>
        <p:spPr>
          <a:xfrm>
            <a:off x="10210801" y="-92254"/>
            <a:ext cx="1981200" cy="6122664"/>
          </a:xfrm>
          <a:prstGeom prst="rect">
            <a:avLst/>
          </a:prstGeom>
        </p:spPr>
      </p:pic>
      <p:sp>
        <p:nvSpPr>
          <p:cNvPr id="7" name="Text Placeholder 16">
            <a:extLst>
              <a:ext uri="{FF2B5EF4-FFF2-40B4-BE49-F238E27FC236}">
                <a16:creationId xmlns:a16="http://schemas.microsoft.com/office/drawing/2014/main" id="{9A91191B-5EDF-DA4F-ACCB-07A9BAC54E88}"/>
              </a:ext>
            </a:extLst>
          </p:cNvPr>
          <p:cNvSpPr>
            <a:spLocks noGrp="1"/>
          </p:cNvSpPr>
          <p:nvPr>
            <p:ph type="body" sz="quarter" idx="13" hasCustomPrompt="1"/>
          </p:nvPr>
        </p:nvSpPr>
        <p:spPr>
          <a:xfrm>
            <a:off x="509285" y="790286"/>
            <a:ext cx="6272515"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Table of Contents</a:t>
            </a:r>
          </a:p>
        </p:txBody>
      </p:sp>
      <p:sp>
        <p:nvSpPr>
          <p:cNvPr id="8" name="Text Placeholder 18">
            <a:extLst>
              <a:ext uri="{FF2B5EF4-FFF2-40B4-BE49-F238E27FC236}">
                <a16:creationId xmlns:a16="http://schemas.microsoft.com/office/drawing/2014/main" id="{2A98BB41-3F93-5F4C-A0B1-08C0F0592FC2}"/>
              </a:ext>
            </a:extLst>
          </p:cNvPr>
          <p:cNvSpPr>
            <a:spLocks noGrp="1"/>
          </p:cNvSpPr>
          <p:nvPr>
            <p:ph type="body" sz="quarter" idx="18" hasCustomPrompt="1"/>
          </p:nvPr>
        </p:nvSpPr>
        <p:spPr>
          <a:xfrm>
            <a:off x="509285" y="1790137"/>
            <a:ext cx="3529315" cy="2971800"/>
          </a:xfrm>
          <a:prstGeom prst="rect">
            <a:avLst/>
          </a:prstGeom>
        </p:spPr>
        <p:txBody>
          <a:bodyPr>
            <a:normAutofit/>
          </a:bodyPr>
          <a:lstStyle>
            <a:lvl1pPr marL="342900" indent="-342900">
              <a:lnSpc>
                <a:spcPct val="150000"/>
              </a:lnSpc>
              <a:spcAft>
                <a:spcPts val="500"/>
              </a:spcAft>
              <a:buFont typeface="+mj-lt"/>
              <a:buAutoNum type="arabicPeriod"/>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Enter text here</a:t>
            </a:r>
          </a:p>
          <a:p>
            <a:pPr lvl="0"/>
            <a:r>
              <a:rPr lang="en-US"/>
              <a:t>…</a:t>
            </a:r>
          </a:p>
          <a:p>
            <a:pPr lvl="0"/>
            <a:r>
              <a:rPr lang="en-US"/>
              <a:t>…</a:t>
            </a:r>
          </a:p>
          <a:p>
            <a:pPr lvl="0"/>
            <a:r>
              <a:rPr lang="en-US"/>
              <a:t>…</a:t>
            </a:r>
          </a:p>
        </p:txBody>
      </p:sp>
      <p:sp>
        <p:nvSpPr>
          <p:cNvPr id="12" name="Picture Placeholder 23">
            <a:extLst>
              <a:ext uri="{FF2B5EF4-FFF2-40B4-BE49-F238E27FC236}">
                <a16:creationId xmlns:a16="http://schemas.microsoft.com/office/drawing/2014/main" id="{49637398-D33E-A24A-9400-844D7275C929}"/>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6" name="Picture Placeholder 4">
            <a:extLst>
              <a:ext uri="{FF2B5EF4-FFF2-40B4-BE49-F238E27FC236}">
                <a16:creationId xmlns:a16="http://schemas.microsoft.com/office/drawing/2014/main" id="{5267C966-B403-A747-BD84-B22E40131E23}"/>
              </a:ext>
            </a:extLst>
          </p:cNvPr>
          <p:cNvSpPr>
            <a:spLocks noGrp="1"/>
          </p:cNvSpPr>
          <p:nvPr>
            <p:ph type="pic" sz="quarter" idx="20"/>
          </p:nvPr>
        </p:nvSpPr>
        <p:spPr>
          <a:xfrm>
            <a:off x="4070350" y="1943100"/>
            <a:ext cx="4083050" cy="2971800"/>
          </a:xfrm>
          <a:prstGeom prst="rect">
            <a:avLst/>
          </a:prstGeom>
        </p:spPr>
        <p:txBody>
          <a:bodyPr/>
          <a:lstStyle/>
          <a:p>
            <a:endParaRPr lang="en-US"/>
          </a:p>
        </p:txBody>
      </p:sp>
      <p:sp>
        <p:nvSpPr>
          <p:cNvPr id="3" name="TextBox 2">
            <a:extLst>
              <a:ext uri="{FF2B5EF4-FFF2-40B4-BE49-F238E27FC236}">
                <a16:creationId xmlns:a16="http://schemas.microsoft.com/office/drawing/2014/main" id="{027181E9-5D88-490D-202C-978E61C719D5}"/>
              </a:ext>
            </a:extLst>
          </p:cNvPr>
          <p:cNvSpPr txBox="1"/>
          <p:nvPr userDrawn="1"/>
        </p:nvSpPr>
        <p:spPr>
          <a:xfrm>
            <a:off x="7941448" y="6370212"/>
            <a:ext cx="2990084"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t>Case Study 2 – Group 1 &amp; Group 6</a:t>
            </a:r>
          </a:p>
        </p:txBody>
      </p:sp>
    </p:spTree>
    <p:extLst>
      <p:ext uri="{BB962C8B-B14F-4D97-AF65-F5344CB8AC3E}">
        <p14:creationId xmlns:p14="http://schemas.microsoft.com/office/powerpoint/2010/main" val="4053862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A25FD-42B9-D14B-838F-FE93A1C0085E}"/>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CF3BE2BD-7DAD-4046-8E9C-A5067327421A}"/>
              </a:ext>
            </a:extLst>
          </p:cNvPr>
          <p:cNvSpPr>
            <a:spLocks noGrp="1"/>
          </p:cNvSpPr>
          <p:nvPr>
            <p:ph type="body" sz="quarter" idx="11" hasCustomPrompt="1"/>
          </p:nvPr>
        </p:nvSpPr>
        <p:spPr>
          <a:xfrm>
            <a:off x="494575" y="4357048"/>
            <a:ext cx="6248400" cy="1036638"/>
          </a:xfrm>
          <a:prstGeom prst="rect">
            <a:avLst/>
          </a:prstGeom>
        </p:spPr>
        <p:txBody>
          <a:bodyPr>
            <a:normAutofit/>
          </a:bodyPr>
          <a:lstStyle>
            <a:lvl1pPr marL="0" indent="0" algn="l">
              <a:buNone/>
              <a:defRPr sz="4800" b="0" i="0">
                <a:solidFill>
                  <a:srgbClr val="881C1C"/>
                </a:solidFill>
                <a:latin typeface="Times New Roman" panose="02020603050405020304" pitchFamily="18" charset="0"/>
                <a:cs typeface="Times New Roman" panose="02020603050405020304" pitchFamily="18" charset="0"/>
              </a:defRPr>
            </a:lvl1pPr>
          </a:lstStyle>
          <a:p>
            <a:pPr lvl="0"/>
            <a:r>
              <a:rPr lang="en-US"/>
              <a:t>Section Title</a:t>
            </a:r>
          </a:p>
        </p:txBody>
      </p:sp>
      <p:sp>
        <p:nvSpPr>
          <p:cNvPr id="12" name="Rectangle 11">
            <a:extLst>
              <a:ext uri="{FF2B5EF4-FFF2-40B4-BE49-F238E27FC236}">
                <a16:creationId xmlns:a16="http://schemas.microsoft.com/office/drawing/2014/main" id="{C6A07407-C506-9342-968E-685F3AA97E95}"/>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C8A159-A4B1-754E-A769-090044FF6E27}"/>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5" name="Picture Placeholder 23">
            <a:extLst>
              <a:ext uri="{FF2B5EF4-FFF2-40B4-BE49-F238E27FC236}">
                <a16:creationId xmlns:a16="http://schemas.microsoft.com/office/drawing/2014/main" id="{D11B66BC-B054-8A42-9099-1050B320A125}"/>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8" name="Text Placeholder 16">
            <a:extLst>
              <a:ext uri="{FF2B5EF4-FFF2-40B4-BE49-F238E27FC236}">
                <a16:creationId xmlns:a16="http://schemas.microsoft.com/office/drawing/2014/main" id="{7ACD1628-7F2B-8D43-AC55-DF6444D9E264}"/>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45309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08966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pic>
        <p:nvPicPr>
          <p:cNvPr id="2" name="Picture 1">
            <a:extLst>
              <a:ext uri="{FF2B5EF4-FFF2-40B4-BE49-F238E27FC236}">
                <a16:creationId xmlns:a16="http://schemas.microsoft.com/office/drawing/2014/main" id="{8183674F-3D81-F6BC-3FCD-D622C6845796}"/>
              </a:ext>
            </a:extLst>
          </p:cNvPr>
          <p:cNvPicPr>
            <a:picLocks noChangeAspect="1"/>
          </p:cNvPicPr>
          <p:nvPr userDrawn="1"/>
        </p:nvPicPr>
        <p:blipFill>
          <a:blip r:embed="rId3"/>
          <a:stretch>
            <a:fillRect/>
          </a:stretch>
        </p:blipFill>
        <p:spPr>
          <a:xfrm>
            <a:off x="340170" y="6172594"/>
            <a:ext cx="3629532" cy="638264"/>
          </a:xfrm>
          <a:prstGeom prst="rect">
            <a:avLst/>
          </a:prstGeom>
        </p:spPr>
      </p:pic>
      <p:sp>
        <p:nvSpPr>
          <p:cNvPr id="5" name="TextBox 4">
            <a:extLst>
              <a:ext uri="{FF2B5EF4-FFF2-40B4-BE49-F238E27FC236}">
                <a16:creationId xmlns:a16="http://schemas.microsoft.com/office/drawing/2014/main" id="{DF3EE6E1-64AE-68A6-6BA3-34C574022CE8}"/>
              </a:ext>
            </a:extLst>
          </p:cNvPr>
          <p:cNvSpPr txBox="1"/>
          <p:nvPr userDrawn="1"/>
        </p:nvSpPr>
        <p:spPr>
          <a:xfrm>
            <a:off x="7941448" y="6370212"/>
            <a:ext cx="2990084"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t>Case Study 2 – Group 1 &amp; Group 6</a:t>
            </a:r>
          </a:p>
        </p:txBody>
      </p:sp>
    </p:spTree>
    <p:extLst>
      <p:ext uri="{BB962C8B-B14F-4D97-AF65-F5344CB8AC3E}">
        <p14:creationId xmlns:p14="http://schemas.microsoft.com/office/powerpoint/2010/main" val="1289531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EC6D7D5-BFCE-E145-8F3F-7D3B84FC032A}"/>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10" name="Picture Placeholder 23">
            <a:extLst>
              <a:ext uri="{FF2B5EF4-FFF2-40B4-BE49-F238E27FC236}">
                <a16:creationId xmlns:a16="http://schemas.microsoft.com/office/drawing/2014/main" id="{085205A6-B8EC-0449-BF59-7C16DF8A7E6F}"/>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9" name="Text Placeholder 18">
            <a:extLst>
              <a:ext uri="{FF2B5EF4-FFF2-40B4-BE49-F238E27FC236}">
                <a16:creationId xmlns:a16="http://schemas.microsoft.com/office/drawing/2014/main" id="{AA4962B6-1226-3A43-9B05-CB0160F66A37}"/>
              </a:ext>
            </a:extLst>
          </p:cNvPr>
          <p:cNvSpPr>
            <a:spLocks noGrp="1"/>
          </p:cNvSpPr>
          <p:nvPr>
            <p:ph type="body" sz="quarter" idx="14" hasCustomPrompt="1"/>
          </p:nvPr>
        </p:nvSpPr>
        <p:spPr>
          <a:xfrm>
            <a:off x="509286" y="1821815"/>
            <a:ext cx="2843514" cy="3736552"/>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Text Placeholder 18">
            <a:extLst>
              <a:ext uri="{FF2B5EF4-FFF2-40B4-BE49-F238E27FC236}">
                <a16:creationId xmlns:a16="http://schemas.microsoft.com/office/drawing/2014/main" id="{EC5C2791-E0D3-3B4E-8DB5-B03DF8052B44}"/>
              </a:ext>
            </a:extLst>
          </p:cNvPr>
          <p:cNvSpPr>
            <a:spLocks noGrp="1"/>
          </p:cNvSpPr>
          <p:nvPr>
            <p:ph type="body" sz="quarter" idx="18" hasCustomPrompt="1"/>
          </p:nvPr>
        </p:nvSpPr>
        <p:spPr>
          <a:xfrm>
            <a:off x="3945464" y="1804879"/>
            <a:ext cx="4893735" cy="3736552"/>
          </a:xfrm>
          <a:prstGeom prst="rect">
            <a:avLst/>
          </a:prstGeom>
        </p:spPr>
        <p:txBody>
          <a:bodyPr>
            <a:normAutofit/>
          </a:bodyPr>
          <a:lstStyle>
            <a:lvl1pPr marL="0" indent="0">
              <a:lnSpc>
                <a:spcPct val="150000"/>
              </a:lnSpc>
              <a:buFontTx/>
              <a:buNone/>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8" name="Text Placeholder 25">
            <a:extLst>
              <a:ext uri="{FF2B5EF4-FFF2-40B4-BE49-F238E27FC236}">
                <a16:creationId xmlns:a16="http://schemas.microsoft.com/office/drawing/2014/main" id="{7DD322B7-0D00-9A41-B982-4DE1E78676E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2" name="Text Placeholder 16">
            <a:extLst>
              <a:ext uri="{FF2B5EF4-FFF2-40B4-BE49-F238E27FC236}">
                <a16:creationId xmlns:a16="http://schemas.microsoft.com/office/drawing/2014/main" id="{5C5C5EC9-ADEB-C74C-A833-4CA86FF037F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 name="TextBox 1">
            <a:extLst>
              <a:ext uri="{FF2B5EF4-FFF2-40B4-BE49-F238E27FC236}">
                <a16:creationId xmlns:a16="http://schemas.microsoft.com/office/drawing/2014/main" id="{57E7B927-6BEA-3022-09AC-8622C0BD4547}"/>
              </a:ext>
            </a:extLst>
          </p:cNvPr>
          <p:cNvSpPr txBox="1"/>
          <p:nvPr userDrawn="1"/>
        </p:nvSpPr>
        <p:spPr>
          <a:xfrm>
            <a:off x="7941448" y="6370212"/>
            <a:ext cx="2990084"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t>Case Study 2 – Group 1 &amp; Group 6</a:t>
            </a:r>
          </a:p>
        </p:txBody>
      </p:sp>
    </p:spTree>
    <p:extLst>
      <p:ext uri="{BB962C8B-B14F-4D97-AF65-F5344CB8AC3E}">
        <p14:creationId xmlns:p14="http://schemas.microsoft.com/office/powerpoint/2010/main" val="4273330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or Content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A49026-D5FD-0C49-A10A-E395A62818AF}"/>
              </a:ext>
            </a:extLst>
          </p:cNvPr>
          <p:cNvPicPr>
            <a:picLocks noChangeAspect="1"/>
          </p:cNvPicPr>
          <p:nvPr userDrawn="1"/>
        </p:nvPicPr>
        <p:blipFill rotWithShape="1">
          <a:blip r:embed="rId2"/>
          <a:srcRect t="19964" b="60222"/>
          <a:stretch/>
        </p:blipFill>
        <p:spPr>
          <a:xfrm>
            <a:off x="-458" y="0"/>
            <a:ext cx="12192000" cy="2444427"/>
          </a:xfrm>
          <a:prstGeom prst="rect">
            <a:avLst/>
          </a:prstGeom>
        </p:spPr>
      </p:pic>
      <p:sp>
        <p:nvSpPr>
          <p:cNvPr id="12" name="Content Placeholder 14">
            <a:extLst>
              <a:ext uri="{FF2B5EF4-FFF2-40B4-BE49-F238E27FC236}">
                <a16:creationId xmlns:a16="http://schemas.microsoft.com/office/drawing/2014/main" id="{42AEA2D2-D7AF-1747-A980-7D677DDF073F}"/>
              </a:ext>
            </a:extLst>
          </p:cNvPr>
          <p:cNvSpPr>
            <a:spLocks noGrp="1"/>
          </p:cNvSpPr>
          <p:nvPr>
            <p:ph sz="quarter" idx="17" hasCustomPrompt="1"/>
          </p:nvPr>
        </p:nvSpPr>
        <p:spPr>
          <a:xfrm>
            <a:off x="509588" y="1940348"/>
            <a:ext cx="7643812" cy="3736552"/>
          </a:xfrm>
          <a:prstGeom prst="rect">
            <a:avLst/>
          </a:prstGeom>
        </p:spPr>
        <p:txBody>
          <a:bodyPr/>
          <a:lstStyle>
            <a:lvl1pPr marL="0" indent="0">
              <a:buNone/>
              <a:defRPr/>
            </a:lvl1pPr>
          </a:lstStyle>
          <a:p>
            <a:pPr lvl="0"/>
            <a:r>
              <a:rPr lang="en-US"/>
              <a:t>Insert Graph Here</a:t>
            </a:r>
          </a:p>
        </p:txBody>
      </p:sp>
      <p:sp>
        <p:nvSpPr>
          <p:cNvPr id="13" name="Text Placeholder 2">
            <a:extLst>
              <a:ext uri="{FF2B5EF4-FFF2-40B4-BE49-F238E27FC236}">
                <a16:creationId xmlns:a16="http://schemas.microsoft.com/office/drawing/2014/main" id="{E4DDEBB8-4594-1049-8809-A0B83084816C}"/>
              </a:ext>
            </a:extLst>
          </p:cNvPr>
          <p:cNvSpPr>
            <a:spLocks noGrp="1"/>
          </p:cNvSpPr>
          <p:nvPr>
            <p:ph type="body" sz="quarter" idx="16" hasCustomPrompt="1"/>
          </p:nvPr>
        </p:nvSpPr>
        <p:spPr>
          <a:xfrm>
            <a:off x="8839200" y="3429000"/>
            <a:ext cx="2057400" cy="2247900"/>
          </a:xfrm>
          <a:prstGeom prst="rect">
            <a:avLst/>
          </a:prstGeom>
        </p:spPr>
        <p:txBody>
          <a:bodyPr/>
          <a:lstStyle>
            <a:lvl1pPr marL="0" indent="0">
              <a:buNone/>
              <a:defRPr sz="1200" b="0" i="0">
                <a:latin typeface="Frutiger LT Std 45 Light" panose="020B0402020204020204" pitchFamily="34" charset="0"/>
              </a:defRPr>
            </a:lvl1pPr>
          </a:lstStyle>
          <a:p>
            <a:pPr lvl="0"/>
            <a:r>
              <a:rPr lang="en-US"/>
              <a:t>Caption</a:t>
            </a:r>
          </a:p>
        </p:txBody>
      </p:sp>
      <p:sp>
        <p:nvSpPr>
          <p:cNvPr id="18" name="Rectangle 17">
            <a:extLst>
              <a:ext uri="{FF2B5EF4-FFF2-40B4-BE49-F238E27FC236}">
                <a16:creationId xmlns:a16="http://schemas.microsoft.com/office/drawing/2014/main" id="{F3CB538C-89C4-8C42-8268-D4A9CAF2D699}"/>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CEAC7E-02B1-AF40-954D-0BD2A25243B8}"/>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Picture Placeholder 23">
            <a:extLst>
              <a:ext uri="{FF2B5EF4-FFF2-40B4-BE49-F238E27FC236}">
                <a16:creationId xmlns:a16="http://schemas.microsoft.com/office/drawing/2014/main" id="{09987F84-B6EE-4049-9F5D-6350C162379B}"/>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0" name="Text Placeholder 16">
            <a:extLst>
              <a:ext uri="{FF2B5EF4-FFF2-40B4-BE49-F238E27FC236}">
                <a16:creationId xmlns:a16="http://schemas.microsoft.com/office/drawing/2014/main" id="{53615AA9-8EB8-894D-BBB5-D157388146CC}"/>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1" name="Text Placeholder 25">
            <a:extLst>
              <a:ext uri="{FF2B5EF4-FFF2-40B4-BE49-F238E27FC236}">
                <a16:creationId xmlns:a16="http://schemas.microsoft.com/office/drawing/2014/main" id="{765863F7-54FF-9D4B-BD4E-A0E093252F3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5C8626E1-B517-BD48-9277-77FCB2683D28}"/>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3930785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shots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3FDC845-7937-8C40-BA23-30D9223860B3}"/>
              </a:ext>
            </a:extLst>
          </p:cNvPr>
          <p:cNvSpPr/>
          <p:nvPr userDrawn="1"/>
        </p:nvSpPr>
        <p:spPr>
          <a:xfrm>
            <a:off x="0" y="1628457"/>
            <a:ext cx="12192000" cy="1283708"/>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5">
            <a:extLst>
              <a:ext uri="{FF2B5EF4-FFF2-40B4-BE49-F238E27FC236}">
                <a16:creationId xmlns:a16="http://schemas.microsoft.com/office/drawing/2014/main" id="{7F36C2C2-C687-0445-AE5C-A7FD9E53BB89}"/>
              </a:ext>
            </a:extLst>
          </p:cNvPr>
          <p:cNvSpPr>
            <a:spLocks noGrp="1"/>
          </p:cNvSpPr>
          <p:nvPr>
            <p:ph type="body" sz="quarter" idx="13" hasCustomPrompt="1"/>
          </p:nvPr>
        </p:nvSpPr>
        <p:spPr>
          <a:xfrm>
            <a:off x="518641" y="3385222"/>
            <a:ext cx="1751637" cy="536259"/>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7" name="Text Placeholder 25">
            <a:extLst>
              <a:ext uri="{FF2B5EF4-FFF2-40B4-BE49-F238E27FC236}">
                <a16:creationId xmlns:a16="http://schemas.microsoft.com/office/drawing/2014/main" id="{37FB3CB2-A9C4-E34E-AC60-DF55AE08C463}"/>
              </a:ext>
            </a:extLst>
          </p:cNvPr>
          <p:cNvSpPr>
            <a:spLocks noGrp="1"/>
          </p:cNvSpPr>
          <p:nvPr>
            <p:ph type="body" sz="quarter" idx="14" hasCustomPrompt="1"/>
          </p:nvPr>
        </p:nvSpPr>
        <p:spPr>
          <a:xfrm>
            <a:off x="3261276" y="3385223"/>
            <a:ext cx="1751637" cy="536260"/>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10" name="Picture Placeholder 8">
            <a:extLst>
              <a:ext uri="{FF2B5EF4-FFF2-40B4-BE49-F238E27FC236}">
                <a16:creationId xmlns:a16="http://schemas.microsoft.com/office/drawing/2014/main" id="{388C5BD5-859B-BF40-B2D9-C8FEF9933594}"/>
              </a:ext>
            </a:extLst>
          </p:cNvPr>
          <p:cNvSpPr>
            <a:spLocks noGrp="1"/>
          </p:cNvSpPr>
          <p:nvPr>
            <p:ph type="pic" sz="quarter" idx="17"/>
          </p:nvPr>
        </p:nvSpPr>
        <p:spPr>
          <a:xfrm>
            <a:off x="609600" y="1943100"/>
            <a:ext cx="1373117" cy="1271588"/>
          </a:xfrm>
          <a:prstGeom prst="rect">
            <a:avLst/>
          </a:prstGeom>
        </p:spPr>
        <p:txBody>
          <a:bodyPr/>
          <a:lstStyle>
            <a:lvl1pPr>
              <a:defRPr sz="2000"/>
            </a:lvl1pPr>
          </a:lstStyle>
          <a:p>
            <a:endParaRPr lang="en-US"/>
          </a:p>
        </p:txBody>
      </p:sp>
      <p:sp>
        <p:nvSpPr>
          <p:cNvPr id="11" name="Picture Placeholder 8">
            <a:extLst>
              <a:ext uri="{FF2B5EF4-FFF2-40B4-BE49-F238E27FC236}">
                <a16:creationId xmlns:a16="http://schemas.microsoft.com/office/drawing/2014/main" id="{1DC88938-919B-5243-A5B5-0411127B7361}"/>
              </a:ext>
            </a:extLst>
          </p:cNvPr>
          <p:cNvSpPr>
            <a:spLocks noGrp="1"/>
          </p:cNvSpPr>
          <p:nvPr>
            <p:ph type="pic" sz="quarter" idx="18"/>
          </p:nvPr>
        </p:nvSpPr>
        <p:spPr>
          <a:xfrm>
            <a:off x="3352235" y="1943100"/>
            <a:ext cx="1372151" cy="1271588"/>
          </a:xfrm>
          <a:prstGeom prst="rect">
            <a:avLst/>
          </a:prstGeom>
        </p:spPr>
        <p:txBody>
          <a:bodyPr/>
          <a:lstStyle>
            <a:lvl1pPr>
              <a:defRPr sz="2000"/>
            </a:lvl1pPr>
          </a:lstStyle>
          <a:p>
            <a:endParaRPr lang="en-US"/>
          </a:p>
        </p:txBody>
      </p:sp>
      <p:sp>
        <p:nvSpPr>
          <p:cNvPr id="15" name="Text Placeholder 2">
            <a:extLst>
              <a:ext uri="{FF2B5EF4-FFF2-40B4-BE49-F238E27FC236}">
                <a16:creationId xmlns:a16="http://schemas.microsoft.com/office/drawing/2014/main" id="{F585E51F-9B37-9B48-AF9A-353D75D7BD9A}"/>
              </a:ext>
            </a:extLst>
          </p:cNvPr>
          <p:cNvSpPr>
            <a:spLocks noGrp="1"/>
          </p:cNvSpPr>
          <p:nvPr>
            <p:ph type="body" sz="quarter" idx="22" hasCustomPrompt="1"/>
          </p:nvPr>
        </p:nvSpPr>
        <p:spPr>
          <a:xfrm>
            <a:off x="514748" y="4117726"/>
            <a:ext cx="1751637" cy="1419630"/>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16" name="Text Placeholder 2">
            <a:extLst>
              <a:ext uri="{FF2B5EF4-FFF2-40B4-BE49-F238E27FC236}">
                <a16:creationId xmlns:a16="http://schemas.microsoft.com/office/drawing/2014/main" id="{9FBF2D61-4612-AD4D-B9AC-75E3CD6B86D8}"/>
              </a:ext>
            </a:extLst>
          </p:cNvPr>
          <p:cNvSpPr>
            <a:spLocks noGrp="1"/>
          </p:cNvSpPr>
          <p:nvPr>
            <p:ph type="body" sz="quarter" idx="23" hasCustomPrompt="1"/>
          </p:nvPr>
        </p:nvSpPr>
        <p:spPr>
          <a:xfrm>
            <a:off x="3257383" y="4105568"/>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24" name="Rectangle 23">
            <a:extLst>
              <a:ext uri="{FF2B5EF4-FFF2-40B4-BE49-F238E27FC236}">
                <a16:creationId xmlns:a16="http://schemas.microsoft.com/office/drawing/2014/main" id="{ACE90D07-CD3A-484B-B5C3-D3F99B29BCAE}"/>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B47C09-8278-6544-A1BD-4473E0818580}"/>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7" name="Picture Placeholder 23">
            <a:extLst>
              <a:ext uri="{FF2B5EF4-FFF2-40B4-BE49-F238E27FC236}">
                <a16:creationId xmlns:a16="http://schemas.microsoft.com/office/drawing/2014/main" id="{B0952FCD-C2E5-CF4A-8AB8-8264190358F6}"/>
              </a:ext>
            </a:extLst>
          </p:cNvPr>
          <p:cNvSpPr>
            <a:spLocks noGrp="1"/>
          </p:cNvSpPr>
          <p:nvPr>
            <p:ph type="pic" sz="quarter" idx="26"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8" name="Text Placeholder 25">
            <a:extLst>
              <a:ext uri="{FF2B5EF4-FFF2-40B4-BE49-F238E27FC236}">
                <a16:creationId xmlns:a16="http://schemas.microsoft.com/office/drawing/2014/main" id="{799BBB9E-2DB4-BA4E-BBF9-C4040EA63D5D}"/>
              </a:ext>
            </a:extLst>
          </p:cNvPr>
          <p:cNvSpPr>
            <a:spLocks noGrp="1"/>
          </p:cNvSpPr>
          <p:nvPr>
            <p:ph type="body" sz="quarter" idx="27" hasCustomPrompt="1"/>
          </p:nvPr>
        </p:nvSpPr>
        <p:spPr>
          <a:xfrm>
            <a:off x="6034511" y="3398537"/>
            <a:ext cx="1750406"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29" name="Picture Placeholder 8">
            <a:extLst>
              <a:ext uri="{FF2B5EF4-FFF2-40B4-BE49-F238E27FC236}">
                <a16:creationId xmlns:a16="http://schemas.microsoft.com/office/drawing/2014/main" id="{529E0CB3-41B7-AD46-A699-89D68D23A71D}"/>
              </a:ext>
            </a:extLst>
          </p:cNvPr>
          <p:cNvSpPr>
            <a:spLocks noGrp="1"/>
          </p:cNvSpPr>
          <p:nvPr>
            <p:ph type="pic" sz="quarter" idx="28"/>
          </p:nvPr>
        </p:nvSpPr>
        <p:spPr>
          <a:xfrm>
            <a:off x="6091601" y="1956414"/>
            <a:ext cx="1372151" cy="1271588"/>
          </a:xfrm>
          <a:prstGeom prst="rect">
            <a:avLst/>
          </a:prstGeom>
        </p:spPr>
        <p:txBody>
          <a:bodyPr/>
          <a:lstStyle>
            <a:lvl1pPr>
              <a:defRPr sz="2000"/>
            </a:lvl1pPr>
          </a:lstStyle>
          <a:p>
            <a:endParaRPr lang="en-US"/>
          </a:p>
        </p:txBody>
      </p:sp>
      <p:sp>
        <p:nvSpPr>
          <p:cNvPr id="30" name="Text Placeholder 2">
            <a:extLst>
              <a:ext uri="{FF2B5EF4-FFF2-40B4-BE49-F238E27FC236}">
                <a16:creationId xmlns:a16="http://schemas.microsoft.com/office/drawing/2014/main" id="{E26A628A-08E3-4F43-8CD2-61BD58D8F299}"/>
              </a:ext>
            </a:extLst>
          </p:cNvPr>
          <p:cNvSpPr>
            <a:spLocks noGrp="1"/>
          </p:cNvSpPr>
          <p:nvPr>
            <p:ph type="body" sz="quarter" idx="29" hasCustomPrompt="1"/>
          </p:nvPr>
        </p:nvSpPr>
        <p:spPr>
          <a:xfrm>
            <a:off x="5996749" y="4118882"/>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1" name="Text Placeholder 25">
            <a:extLst>
              <a:ext uri="{FF2B5EF4-FFF2-40B4-BE49-F238E27FC236}">
                <a16:creationId xmlns:a16="http://schemas.microsoft.com/office/drawing/2014/main" id="{5EE5B978-CF47-BF44-8680-A3AE9396047B}"/>
              </a:ext>
            </a:extLst>
          </p:cNvPr>
          <p:cNvSpPr>
            <a:spLocks noGrp="1"/>
          </p:cNvSpPr>
          <p:nvPr>
            <p:ph type="body" sz="quarter" idx="30" hasCustomPrompt="1"/>
          </p:nvPr>
        </p:nvSpPr>
        <p:spPr>
          <a:xfrm>
            <a:off x="8748242" y="3385223"/>
            <a:ext cx="1765513"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32" name="Picture Placeholder 8">
            <a:extLst>
              <a:ext uri="{FF2B5EF4-FFF2-40B4-BE49-F238E27FC236}">
                <a16:creationId xmlns:a16="http://schemas.microsoft.com/office/drawing/2014/main" id="{869787A5-E18C-3849-9C2C-6F22AFB213F0}"/>
              </a:ext>
            </a:extLst>
          </p:cNvPr>
          <p:cNvSpPr>
            <a:spLocks noGrp="1"/>
          </p:cNvSpPr>
          <p:nvPr>
            <p:ph type="pic" sz="quarter" idx="31"/>
          </p:nvPr>
        </p:nvSpPr>
        <p:spPr>
          <a:xfrm>
            <a:off x="8839201" y="1943100"/>
            <a:ext cx="1372151" cy="1271588"/>
          </a:xfrm>
          <a:prstGeom prst="rect">
            <a:avLst/>
          </a:prstGeom>
        </p:spPr>
        <p:txBody>
          <a:bodyPr/>
          <a:lstStyle>
            <a:lvl1pPr>
              <a:defRPr sz="2000"/>
            </a:lvl1pPr>
          </a:lstStyle>
          <a:p>
            <a:endParaRPr lang="en-US"/>
          </a:p>
        </p:txBody>
      </p:sp>
      <p:sp>
        <p:nvSpPr>
          <p:cNvPr id="33" name="Text Placeholder 2">
            <a:extLst>
              <a:ext uri="{FF2B5EF4-FFF2-40B4-BE49-F238E27FC236}">
                <a16:creationId xmlns:a16="http://schemas.microsoft.com/office/drawing/2014/main" id="{151093B3-EDE4-AB4F-B1FF-10597A2B9B82}"/>
              </a:ext>
            </a:extLst>
          </p:cNvPr>
          <p:cNvSpPr>
            <a:spLocks noGrp="1"/>
          </p:cNvSpPr>
          <p:nvPr>
            <p:ph type="body" sz="quarter" idx="32" hasCustomPrompt="1"/>
          </p:nvPr>
        </p:nvSpPr>
        <p:spPr>
          <a:xfrm>
            <a:off x="8744348" y="4105568"/>
            <a:ext cx="1765511"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5" name="Text Placeholder 16">
            <a:extLst>
              <a:ext uri="{FF2B5EF4-FFF2-40B4-BE49-F238E27FC236}">
                <a16:creationId xmlns:a16="http://schemas.microsoft.com/office/drawing/2014/main" id="{CFC35235-020F-734F-AD10-D51DFA55CDF8}"/>
              </a:ext>
            </a:extLst>
          </p:cNvPr>
          <p:cNvSpPr>
            <a:spLocks noGrp="1"/>
          </p:cNvSpPr>
          <p:nvPr>
            <p:ph type="body" sz="quarter" idx="21" hasCustomPrompt="1"/>
          </p:nvPr>
        </p:nvSpPr>
        <p:spPr>
          <a:xfrm>
            <a:off x="509285" y="798167"/>
            <a:ext cx="6954467" cy="557085"/>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0" name="Text Placeholder 16">
            <a:extLst>
              <a:ext uri="{FF2B5EF4-FFF2-40B4-BE49-F238E27FC236}">
                <a16:creationId xmlns:a16="http://schemas.microsoft.com/office/drawing/2014/main" id="{C4DB3331-FA53-6241-B7B1-AF0F88CF5DFF}"/>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375518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5" name="Picture 4" descr="University of Massachusetts Amherst">
            <a:extLst>
              <a:ext uri="{FF2B5EF4-FFF2-40B4-BE49-F238E27FC236}">
                <a16:creationId xmlns:a16="http://schemas.microsoft.com/office/drawing/2014/main" id="{8AEA7E88-3573-6AA8-143D-378C80AC4E5C}"/>
              </a:ext>
            </a:extLst>
          </p:cNvPr>
          <p:cNvPicPr>
            <a:picLocks noChangeAspect="1"/>
          </p:cNvPicPr>
          <p:nvPr userDrawn="1"/>
        </p:nvPicPr>
        <p:blipFill>
          <a:blip r:embed="rId2">
            <a:alphaModFix amt="35000"/>
          </a:blip>
          <a:stretch>
            <a:fillRect/>
          </a:stretch>
        </p:blipFill>
        <p:spPr>
          <a:xfrm>
            <a:off x="1122234" y="1213254"/>
            <a:ext cx="4837176" cy="4837176"/>
          </a:xfrm>
          <a:prstGeom prst="rect">
            <a:avLst/>
          </a:prstGeom>
        </p:spPr>
      </p:pic>
    </p:spTree>
    <p:extLst>
      <p:ext uri="{BB962C8B-B14F-4D97-AF65-F5344CB8AC3E}">
        <p14:creationId xmlns:p14="http://schemas.microsoft.com/office/powerpoint/2010/main" val="535942746"/>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Gallery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A5F2B-D8A2-554D-A8DF-B1C945EC2227}"/>
              </a:ext>
            </a:extLst>
          </p:cNvPr>
          <p:cNvPicPr>
            <a:picLocks noChangeAspect="1"/>
          </p:cNvPicPr>
          <p:nvPr userDrawn="1"/>
        </p:nvPicPr>
        <p:blipFill rotWithShape="1">
          <a:blip r:embed="rId2"/>
          <a:srcRect l="26336" r="60823" b="32816"/>
          <a:stretch/>
        </p:blipFill>
        <p:spPr>
          <a:xfrm>
            <a:off x="0" y="0"/>
            <a:ext cx="1295400" cy="6858000"/>
          </a:xfrm>
          <a:prstGeom prst="rect">
            <a:avLst/>
          </a:prstGeom>
          <a:noFill/>
        </p:spPr>
      </p:pic>
      <p:sp>
        <p:nvSpPr>
          <p:cNvPr id="7" name="Picture Placeholder 10">
            <a:extLst>
              <a:ext uri="{FF2B5EF4-FFF2-40B4-BE49-F238E27FC236}">
                <a16:creationId xmlns:a16="http://schemas.microsoft.com/office/drawing/2014/main" id="{F265D7C2-C34B-3C40-8F62-ACE1DBDE2DC8}"/>
              </a:ext>
            </a:extLst>
          </p:cNvPr>
          <p:cNvSpPr>
            <a:spLocks noGrp="1"/>
          </p:cNvSpPr>
          <p:nvPr>
            <p:ph type="pic" sz="quarter" idx="18"/>
          </p:nvPr>
        </p:nvSpPr>
        <p:spPr>
          <a:xfrm>
            <a:off x="1981200" y="1937737"/>
            <a:ext cx="2057400" cy="1491264"/>
          </a:xfrm>
          <a:prstGeom prst="rect">
            <a:avLst/>
          </a:prstGeom>
        </p:spPr>
        <p:txBody>
          <a:bodyPr/>
          <a:lstStyle/>
          <a:p>
            <a:endParaRPr lang="en-US"/>
          </a:p>
        </p:txBody>
      </p:sp>
      <p:sp>
        <p:nvSpPr>
          <p:cNvPr id="8" name="Picture Placeholder 10">
            <a:extLst>
              <a:ext uri="{FF2B5EF4-FFF2-40B4-BE49-F238E27FC236}">
                <a16:creationId xmlns:a16="http://schemas.microsoft.com/office/drawing/2014/main" id="{0BCE00D3-E0D8-FD45-BD37-8E6B62010DDF}"/>
              </a:ext>
            </a:extLst>
          </p:cNvPr>
          <p:cNvSpPr>
            <a:spLocks noGrp="1"/>
          </p:cNvSpPr>
          <p:nvPr>
            <p:ph type="pic" sz="quarter" idx="19"/>
          </p:nvPr>
        </p:nvSpPr>
        <p:spPr>
          <a:xfrm>
            <a:off x="4256881" y="1957035"/>
            <a:ext cx="1620838" cy="3733799"/>
          </a:xfrm>
          <a:prstGeom prst="rect">
            <a:avLst/>
          </a:prstGeom>
        </p:spPr>
        <p:txBody>
          <a:bodyPr/>
          <a:lstStyle/>
          <a:p>
            <a:endParaRPr lang="en-US"/>
          </a:p>
        </p:txBody>
      </p:sp>
      <p:sp>
        <p:nvSpPr>
          <p:cNvPr id="9" name="Picture Placeholder 10">
            <a:extLst>
              <a:ext uri="{FF2B5EF4-FFF2-40B4-BE49-F238E27FC236}">
                <a16:creationId xmlns:a16="http://schemas.microsoft.com/office/drawing/2014/main" id="{7DD26B29-291B-6C46-ACCE-A2F11CF7DBE5}"/>
              </a:ext>
            </a:extLst>
          </p:cNvPr>
          <p:cNvSpPr>
            <a:spLocks noGrp="1"/>
          </p:cNvSpPr>
          <p:nvPr>
            <p:ph type="pic" sz="quarter" idx="20"/>
          </p:nvPr>
        </p:nvSpPr>
        <p:spPr>
          <a:xfrm>
            <a:off x="1981200" y="3664440"/>
            <a:ext cx="2057400" cy="2012460"/>
          </a:xfrm>
          <a:prstGeom prst="rect">
            <a:avLst/>
          </a:prstGeom>
        </p:spPr>
        <p:txBody>
          <a:bodyPr/>
          <a:lstStyle/>
          <a:p>
            <a:endParaRPr lang="en-US"/>
          </a:p>
        </p:txBody>
      </p:sp>
      <p:sp>
        <p:nvSpPr>
          <p:cNvPr id="12" name="Picture Placeholder 10">
            <a:extLst>
              <a:ext uri="{FF2B5EF4-FFF2-40B4-BE49-F238E27FC236}">
                <a16:creationId xmlns:a16="http://schemas.microsoft.com/office/drawing/2014/main" id="{0150F97D-9FA5-8B4A-B863-F5B6B7B195B7}"/>
              </a:ext>
            </a:extLst>
          </p:cNvPr>
          <p:cNvSpPr>
            <a:spLocks noGrp="1"/>
          </p:cNvSpPr>
          <p:nvPr>
            <p:ph type="pic" sz="quarter" idx="23"/>
          </p:nvPr>
        </p:nvSpPr>
        <p:spPr>
          <a:xfrm>
            <a:off x="6096000" y="2713360"/>
            <a:ext cx="4800600" cy="2977474"/>
          </a:xfrm>
          <a:prstGeom prst="rect">
            <a:avLst/>
          </a:prstGeom>
        </p:spPr>
        <p:txBody>
          <a:bodyPr/>
          <a:lstStyle/>
          <a:p>
            <a:endParaRPr lang="en-US"/>
          </a:p>
        </p:txBody>
      </p:sp>
      <p:sp>
        <p:nvSpPr>
          <p:cNvPr id="18" name="Text Placeholder 2">
            <a:extLst>
              <a:ext uri="{FF2B5EF4-FFF2-40B4-BE49-F238E27FC236}">
                <a16:creationId xmlns:a16="http://schemas.microsoft.com/office/drawing/2014/main" id="{00D206DB-D33B-9C49-8A60-BD5FFF085736}"/>
              </a:ext>
            </a:extLst>
          </p:cNvPr>
          <p:cNvSpPr>
            <a:spLocks noGrp="1"/>
          </p:cNvSpPr>
          <p:nvPr>
            <p:ph type="body" sz="quarter" idx="16" hasCustomPrompt="1"/>
          </p:nvPr>
        </p:nvSpPr>
        <p:spPr>
          <a:xfrm>
            <a:off x="6096000" y="1957035"/>
            <a:ext cx="4800600" cy="709965"/>
          </a:xfrm>
          <a:prstGeom prst="rect">
            <a:avLst/>
          </a:prstGeom>
        </p:spPr>
        <p:txBody>
          <a:bodyPr>
            <a:normAutofit/>
          </a:bodyPr>
          <a:lstStyle>
            <a:lvl1pPr marL="0" indent="0">
              <a:lnSpc>
                <a:spcPct val="100000"/>
              </a:lnSpc>
              <a:buNone/>
              <a:defRPr sz="1400" b="0" i="0">
                <a:latin typeface="Arial" panose="020B0604020202020204" pitchFamily="34" charset="0"/>
                <a:cs typeface="Arial" panose="020B0604020202020204" pitchFamily="34" charset="0"/>
              </a:defRPr>
            </a:lvl1pPr>
          </a:lstStyle>
          <a:p>
            <a:pPr lvl="0"/>
            <a:r>
              <a:rPr lang="en-US"/>
              <a:t>Body</a:t>
            </a:r>
          </a:p>
        </p:txBody>
      </p:sp>
      <p:sp>
        <p:nvSpPr>
          <p:cNvPr id="19" name="Rectangle 18">
            <a:extLst>
              <a:ext uri="{FF2B5EF4-FFF2-40B4-BE49-F238E27FC236}">
                <a16:creationId xmlns:a16="http://schemas.microsoft.com/office/drawing/2014/main" id="{3F0DAA54-CE07-5B41-A3B6-488248D3A51A}"/>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B2750C-0603-3D49-8EBE-3323A8A1210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2" name="Picture Placeholder 23">
            <a:extLst>
              <a:ext uri="{FF2B5EF4-FFF2-40B4-BE49-F238E27FC236}">
                <a16:creationId xmlns:a16="http://schemas.microsoft.com/office/drawing/2014/main" id="{B9DFCDD3-A3DE-DB42-909F-9580A34AF23F}"/>
              </a:ext>
            </a:extLst>
          </p:cNvPr>
          <p:cNvSpPr>
            <a:spLocks noGrp="1"/>
          </p:cNvSpPr>
          <p:nvPr>
            <p:ph type="pic" sz="quarter" idx="24"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3" name="Text Placeholder 16">
            <a:extLst>
              <a:ext uri="{FF2B5EF4-FFF2-40B4-BE49-F238E27FC236}">
                <a16:creationId xmlns:a16="http://schemas.microsoft.com/office/drawing/2014/main" id="{27A25033-2DFE-FB4C-9F7B-50696DCDE7DF}"/>
              </a:ext>
            </a:extLst>
          </p:cNvPr>
          <p:cNvSpPr>
            <a:spLocks noGrp="1"/>
          </p:cNvSpPr>
          <p:nvPr>
            <p:ph type="body" sz="quarter" idx="21" hasCustomPrompt="1"/>
          </p:nvPr>
        </p:nvSpPr>
        <p:spPr>
          <a:xfrm>
            <a:off x="1883564" y="798167"/>
            <a:ext cx="5592503"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3" name="Text Placeholder 16">
            <a:extLst>
              <a:ext uri="{FF2B5EF4-FFF2-40B4-BE49-F238E27FC236}">
                <a16:creationId xmlns:a16="http://schemas.microsoft.com/office/drawing/2014/main" id="{4FF2BFF6-C587-AD4F-85AA-60F259FDAE1D}"/>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4237618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motional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A8AA9-F776-A947-8AC5-11D7C5DDAD6C}"/>
              </a:ext>
            </a:extLst>
          </p:cNvPr>
          <p:cNvSpPr/>
          <p:nvPr userDrawn="1"/>
        </p:nvSpPr>
        <p:spPr>
          <a:xfrm>
            <a:off x="10896600" y="1943100"/>
            <a:ext cx="1295400" cy="4271595"/>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1">
            <a:extLst>
              <a:ext uri="{FF2B5EF4-FFF2-40B4-BE49-F238E27FC236}">
                <a16:creationId xmlns:a16="http://schemas.microsoft.com/office/drawing/2014/main" id="{CF036599-BC7D-5C44-822F-07894BD0E0AD}"/>
              </a:ext>
            </a:extLst>
          </p:cNvPr>
          <p:cNvSpPr>
            <a:spLocks noGrp="1"/>
          </p:cNvSpPr>
          <p:nvPr>
            <p:ph type="pic" sz="quarter" idx="15"/>
          </p:nvPr>
        </p:nvSpPr>
        <p:spPr>
          <a:xfrm>
            <a:off x="7467600" y="2667000"/>
            <a:ext cx="4114800" cy="2672597"/>
          </a:xfrm>
          <a:prstGeom prst="rect">
            <a:avLst/>
          </a:prstGeom>
        </p:spPr>
        <p:txBody>
          <a:bodyPr/>
          <a:lstStyle/>
          <a:p>
            <a:endParaRPr lang="en-US"/>
          </a:p>
        </p:txBody>
      </p:sp>
      <p:sp>
        <p:nvSpPr>
          <p:cNvPr id="10" name="Text Placeholder 18">
            <a:extLst>
              <a:ext uri="{FF2B5EF4-FFF2-40B4-BE49-F238E27FC236}">
                <a16:creationId xmlns:a16="http://schemas.microsoft.com/office/drawing/2014/main" id="{C64084C5-2B07-F644-BDAE-0C2DCF41C374}"/>
              </a:ext>
            </a:extLst>
          </p:cNvPr>
          <p:cNvSpPr>
            <a:spLocks noGrp="1"/>
          </p:cNvSpPr>
          <p:nvPr>
            <p:ph type="body" sz="quarter" idx="16" hasCustomPrompt="1"/>
          </p:nvPr>
        </p:nvSpPr>
        <p:spPr>
          <a:xfrm>
            <a:off x="509283" y="1816099"/>
            <a:ext cx="5586715" cy="3733800"/>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Picture Placeholder 9">
            <a:extLst>
              <a:ext uri="{FF2B5EF4-FFF2-40B4-BE49-F238E27FC236}">
                <a16:creationId xmlns:a16="http://schemas.microsoft.com/office/drawing/2014/main" id="{698840B7-B201-2E47-B5A4-4FB5ECAB1904}"/>
              </a:ext>
            </a:extLst>
          </p:cNvPr>
          <p:cNvSpPr>
            <a:spLocks noGrp="1"/>
          </p:cNvSpPr>
          <p:nvPr>
            <p:ph type="pic" sz="quarter" idx="14"/>
          </p:nvPr>
        </p:nvSpPr>
        <p:spPr>
          <a:xfrm>
            <a:off x="9524998" y="1181101"/>
            <a:ext cx="2349522" cy="1926072"/>
          </a:xfrm>
          <a:prstGeom prst="rect">
            <a:avLst/>
          </a:prstGeom>
        </p:spPr>
        <p:txBody>
          <a:bodyPr/>
          <a:lstStyle/>
          <a:p>
            <a:endParaRPr lang="en-US"/>
          </a:p>
        </p:txBody>
      </p:sp>
      <p:sp>
        <p:nvSpPr>
          <p:cNvPr id="16" name="Rectangle 15">
            <a:extLst>
              <a:ext uri="{FF2B5EF4-FFF2-40B4-BE49-F238E27FC236}">
                <a16:creationId xmlns:a16="http://schemas.microsoft.com/office/drawing/2014/main" id="{1A2BDD93-71BF-A644-806E-07D6EC346B6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7C1E322-AEE5-B64D-A0F2-8E5B99B3307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9" name="Picture Placeholder 23">
            <a:extLst>
              <a:ext uri="{FF2B5EF4-FFF2-40B4-BE49-F238E27FC236}">
                <a16:creationId xmlns:a16="http://schemas.microsoft.com/office/drawing/2014/main" id="{2FD3C6F8-786A-D546-884E-DAE65065BAD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2" name="Text Placeholder 16">
            <a:extLst>
              <a:ext uri="{FF2B5EF4-FFF2-40B4-BE49-F238E27FC236}">
                <a16:creationId xmlns:a16="http://schemas.microsoft.com/office/drawing/2014/main" id="{060D8A02-C2D3-2640-96A8-077B5FD08F02}"/>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3" name="Text Placeholder 25">
            <a:extLst>
              <a:ext uri="{FF2B5EF4-FFF2-40B4-BE49-F238E27FC236}">
                <a16:creationId xmlns:a16="http://schemas.microsoft.com/office/drawing/2014/main" id="{E9F03D8C-62BE-0B40-BB1F-734C72FB249B}"/>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80CFB230-B909-CF46-A7E0-2C28DAA6990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1896054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9A67-2FB1-EF41-8EB8-1A4C87C73997}"/>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F79C5C7-4504-194F-BD52-9784A7023C91}"/>
              </a:ext>
            </a:extLst>
          </p:cNvPr>
          <p:cNvPicPr>
            <a:picLocks noChangeAspect="1"/>
          </p:cNvPicPr>
          <p:nvPr userDrawn="1"/>
        </p:nvPicPr>
        <p:blipFill rotWithShape="1">
          <a:blip r:embed="rId3"/>
          <a:srcRect l="-1576" r="-1555" b="-9027"/>
          <a:stretch/>
        </p:blipFill>
        <p:spPr>
          <a:xfrm>
            <a:off x="3455803" y="2927402"/>
            <a:ext cx="5280394" cy="816931"/>
          </a:xfrm>
          <a:prstGeom prst="rect">
            <a:avLst/>
          </a:prstGeom>
        </p:spPr>
      </p:pic>
    </p:spTree>
    <p:extLst>
      <p:ext uri="{BB962C8B-B14F-4D97-AF65-F5344CB8AC3E}">
        <p14:creationId xmlns:p14="http://schemas.microsoft.com/office/powerpoint/2010/main" val="19447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8FE5C-10DD-B94E-9B48-5508BA2296C4}"/>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81A7833-95F2-F743-AAB4-68C8893061A6}"/>
              </a:ext>
            </a:extLst>
          </p:cNvPr>
          <p:cNvPicPr>
            <a:picLocks noChangeAspect="1"/>
          </p:cNvPicPr>
          <p:nvPr userDrawn="1"/>
        </p:nvPicPr>
        <p:blipFill>
          <a:blip r:embed="rId3"/>
          <a:stretch>
            <a:fillRect/>
          </a:stretch>
        </p:blipFill>
        <p:spPr>
          <a:xfrm>
            <a:off x="3558633" y="2923068"/>
            <a:ext cx="5074734" cy="742644"/>
          </a:xfrm>
          <a:prstGeom prst="rect">
            <a:avLst/>
          </a:prstGeom>
        </p:spPr>
      </p:pic>
    </p:spTree>
    <p:extLst>
      <p:ext uri="{BB962C8B-B14F-4D97-AF65-F5344CB8AC3E}">
        <p14:creationId xmlns:p14="http://schemas.microsoft.com/office/powerpoint/2010/main" val="2120577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21920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6" name="Picture Placeholder 23">
            <a:extLst>
              <a:ext uri="{FF2B5EF4-FFF2-40B4-BE49-F238E27FC236}">
                <a16:creationId xmlns:a16="http://schemas.microsoft.com/office/drawing/2014/main" id="{A70285F1-D6DB-9E47-8D1D-DA8696E23CF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 name="TextBox 1">
            <a:extLst>
              <a:ext uri="{FF2B5EF4-FFF2-40B4-BE49-F238E27FC236}">
                <a16:creationId xmlns:a16="http://schemas.microsoft.com/office/drawing/2014/main" id="{ED0E56EF-7568-607D-8B9F-9E476D4DF827}"/>
              </a:ext>
            </a:extLst>
          </p:cNvPr>
          <p:cNvSpPr txBox="1"/>
          <p:nvPr userDrawn="1"/>
        </p:nvSpPr>
        <p:spPr>
          <a:xfrm>
            <a:off x="7941448" y="6370212"/>
            <a:ext cx="2990084"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t>Case Study 2 – Group 1 &amp; Group 6</a:t>
            </a:r>
          </a:p>
        </p:txBody>
      </p:sp>
    </p:spTree>
    <p:extLst>
      <p:ext uri="{BB962C8B-B14F-4D97-AF65-F5344CB8AC3E}">
        <p14:creationId xmlns:p14="http://schemas.microsoft.com/office/powerpoint/2010/main" val="138259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Block-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7B8525-0552-68C4-0020-7CD438DC7E8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F25685DD-1913-78A8-2B77-ED0CDF0C92CD}"/>
              </a:ext>
            </a:extLst>
          </p:cNvPr>
          <p:cNvSpPr>
            <a:spLocks noGrp="1"/>
          </p:cNvSpPr>
          <p:nvPr>
            <p:ph type="body" sz="quarter" idx="11"/>
          </p:nvPr>
        </p:nvSpPr>
        <p:spPr>
          <a:xfrm>
            <a:off x="630936" y="1485900"/>
            <a:ext cx="9802368" cy="3806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ACFC7A-8C3F-260E-EDB1-96B00AE65DAF}"/>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52728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Text_P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07487-6E8E-6288-BD1E-CF6315A1848C}"/>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869B4C3A-2D61-20A1-6DD3-8E5EE6CA4735}"/>
              </a:ext>
            </a:extLst>
          </p:cNvPr>
          <p:cNvSpPr>
            <a:spLocks noGrp="1"/>
          </p:cNvSpPr>
          <p:nvPr>
            <p:ph type="body" sz="quarter" idx="10"/>
          </p:nvPr>
        </p:nvSpPr>
        <p:spPr>
          <a:xfrm>
            <a:off x="630935" y="1490472"/>
            <a:ext cx="5303520" cy="3825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29D487BE-6968-AE8E-4B68-C0CC5FBB5CA7}"/>
              </a:ext>
            </a:extLst>
          </p:cNvPr>
          <p:cNvSpPr>
            <a:spLocks noGrp="1"/>
          </p:cNvSpPr>
          <p:nvPr>
            <p:ph type="pic" sz="quarter" idx="11"/>
          </p:nvPr>
        </p:nvSpPr>
        <p:spPr>
          <a:xfrm>
            <a:off x="6224587" y="1490472"/>
            <a:ext cx="5047488" cy="3824288"/>
          </a:xfrm>
        </p:spPr>
        <p:txBody>
          <a:bodyPr/>
          <a:lstStyle/>
          <a:p>
            <a:endParaRPr lang="en-US"/>
          </a:p>
        </p:txBody>
      </p:sp>
      <p:sp>
        <p:nvSpPr>
          <p:cNvPr id="12" name="Slide Number Placeholder 11">
            <a:extLst>
              <a:ext uri="{FF2B5EF4-FFF2-40B4-BE49-F238E27FC236}">
                <a16:creationId xmlns:a16="http://schemas.microsoft.com/office/drawing/2014/main" id="{924798C9-FB76-7ECE-9E1E-51242817C498}"/>
              </a:ext>
            </a:extLst>
          </p:cNvPr>
          <p:cNvSpPr>
            <a:spLocks noGrp="1"/>
          </p:cNvSpPr>
          <p:nvPr>
            <p:ph type="sldNum" sz="quarter" idx="12"/>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613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Text_Char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7E637B-6246-9934-9E9E-8028E18DEA27}"/>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6435AC6-6E05-0182-54E7-60A16226987A}"/>
              </a:ext>
            </a:extLst>
          </p:cNvPr>
          <p:cNvSpPr>
            <a:spLocks noGrp="1"/>
          </p:cNvSpPr>
          <p:nvPr>
            <p:ph type="body" sz="quarter" idx="11"/>
          </p:nvPr>
        </p:nvSpPr>
        <p:spPr>
          <a:xfrm>
            <a:off x="630936" y="1490472"/>
            <a:ext cx="5303520" cy="3822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hart Placeholder 15">
            <a:extLst>
              <a:ext uri="{FF2B5EF4-FFF2-40B4-BE49-F238E27FC236}">
                <a16:creationId xmlns:a16="http://schemas.microsoft.com/office/drawing/2014/main" id="{EE62482E-CE7E-5713-BEE0-8148EF195F01}"/>
              </a:ext>
            </a:extLst>
          </p:cNvPr>
          <p:cNvSpPr>
            <a:spLocks noGrp="1"/>
          </p:cNvSpPr>
          <p:nvPr>
            <p:ph type="chart" sz="quarter" idx="12"/>
          </p:nvPr>
        </p:nvSpPr>
        <p:spPr>
          <a:xfrm>
            <a:off x="6227064" y="1490472"/>
            <a:ext cx="5043487" cy="3822191"/>
          </a:xfrm>
        </p:spPr>
        <p:txBody>
          <a:bodyPr/>
          <a:lstStyle/>
          <a:p>
            <a:endParaRPr lang="en-US"/>
          </a:p>
        </p:txBody>
      </p:sp>
      <p:sp>
        <p:nvSpPr>
          <p:cNvPr id="8" name="Slide Number Placeholder 7">
            <a:extLst>
              <a:ext uri="{FF2B5EF4-FFF2-40B4-BE49-F238E27FC236}">
                <a16:creationId xmlns:a16="http://schemas.microsoft.com/office/drawing/2014/main" id="{0BEEB1CD-1C6B-288E-6E3F-05307E725FE6}"/>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411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block-Pic">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C649E2-1C72-6CD6-7504-3DF58464182C}"/>
              </a:ext>
            </a:extLst>
          </p:cNvPr>
          <p:cNvSpPr>
            <a:spLocks noGrp="1"/>
          </p:cNvSpPr>
          <p:nvPr>
            <p:ph type="title"/>
          </p:nvPr>
        </p:nvSpPr>
        <p:spPr/>
        <p:txBody>
          <a:bodyPr/>
          <a:lstStyle/>
          <a:p>
            <a:r>
              <a:rPr lang="en-US"/>
              <a:t>Click to edit Master title style</a:t>
            </a:r>
          </a:p>
        </p:txBody>
      </p:sp>
      <p:sp>
        <p:nvSpPr>
          <p:cNvPr id="11" name="Picture Placeholder 10">
            <a:extLst>
              <a:ext uri="{FF2B5EF4-FFF2-40B4-BE49-F238E27FC236}">
                <a16:creationId xmlns:a16="http://schemas.microsoft.com/office/drawing/2014/main" id="{70607F7A-1601-6397-26EB-C823B304DF84}"/>
              </a:ext>
            </a:extLst>
          </p:cNvPr>
          <p:cNvSpPr>
            <a:spLocks noGrp="1"/>
          </p:cNvSpPr>
          <p:nvPr>
            <p:ph type="pic" sz="quarter" idx="11"/>
          </p:nvPr>
        </p:nvSpPr>
        <p:spPr>
          <a:xfrm>
            <a:off x="630238" y="1485900"/>
            <a:ext cx="9802812" cy="3824288"/>
          </a:xfrm>
        </p:spPr>
        <p:txBody>
          <a:bodyPr/>
          <a:lstStyle/>
          <a:p>
            <a:endParaRPr lang="en-US"/>
          </a:p>
        </p:txBody>
      </p:sp>
      <p:sp>
        <p:nvSpPr>
          <p:cNvPr id="8" name="Slide Number Placeholder 7">
            <a:extLst>
              <a:ext uri="{FF2B5EF4-FFF2-40B4-BE49-F238E27FC236}">
                <a16:creationId xmlns:a16="http://schemas.microsoft.com/office/drawing/2014/main" id="{7595E5B4-6E56-8B7E-5ECA-698EE8B68754}"/>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311050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ock-Char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C70321-7E7F-529B-3023-B8F9961BCEA1}"/>
              </a:ext>
            </a:extLst>
          </p:cNvPr>
          <p:cNvSpPr>
            <a:spLocks noGrp="1"/>
          </p:cNvSpPr>
          <p:nvPr>
            <p:ph type="title"/>
          </p:nvPr>
        </p:nvSpPr>
        <p:spPr/>
        <p:txBody>
          <a:bodyPr/>
          <a:lstStyle/>
          <a:p>
            <a:r>
              <a:rPr lang="en-US"/>
              <a:t>Click to edit Master title style</a:t>
            </a:r>
          </a:p>
        </p:txBody>
      </p:sp>
      <p:sp>
        <p:nvSpPr>
          <p:cNvPr id="13" name="Chart Placeholder 12">
            <a:extLst>
              <a:ext uri="{FF2B5EF4-FFF2-40B4-BE49-F238E27FC236}">
                <a16:creationId xmlns:a16="http://schemas.microsoft.com/office/drawing/2014/main" id="{E09D9997-7E8C-DF4A-9E03-B2B6AA8A8766}"/>
              </a:ext>
            </a:extLst>
          </p:cNvPr>
          <p:cNvSpPr>
            <a:spLocks noGrp="1"/>
          </p:cNvSpPr>
          <p:nvPr>
            <p:ph type="chart" sz="quarter" idx="11"/>
          </p:nvPr>
        </p:nvSpPr>
        <p:spPr>
          <a:xfrm>
            <a:off x="630936" y="1485900"/>
            <a:ext cx="9811512" cy="3824288"/>
          </a:xfrm>
        </p:spPr>
        <p:txBody>
          <a:bodyPr/>
          <a:lstStyle/>
          <a:p>
            <a:endParaRPr lang="en-US"/>
          </a:p>
        </p:txBody>
      </p:sp>
      <p:sp>
        <p:nvSpPr>
          <p:cNvPr id="10" name="Slide Number Placeholder 9">
            <a:extLst>
              <a:ext uri="{FF2B5EF4-FFF2-40B4-BE49-F238E27FC236}">
                <a16:creationId xmlns:a16="http://schemas.microsoft.com/office/drawing/2014/main" id="{F792B82A-5C8F-F4D4-BB24-1BDD7981ED09}"/>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44213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ock-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76A2D7-20C9-B7D8-EA3C-E07CC9BBB72E}"/>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EDB1CF9E-4694-E634-8C23-D4F852813E8B}"/>
              </a:ext>
            </a:extLst>
          </p:cNvPr>
          <p:cNvSpPr>
            <a:spLocks noGrp="1"/>
          </p:cNvSpPr>
          <p:nvPr>
            <p:ph type="tbl" sz="quarter" idx="11"/>
          </p:nvPr>
        </p:nvSpPr>
        <p:spPr>
          <a:xfrm>
            <a:off x="630936" y="1490472"/>
            <a:ext cx="9811512" cy="3824288"/>
          </a:xfrm>
        </p:spPr>
        <p:txBody>
          <a:bodyPr/>
          <a:lstStyle/>
          <a:p>
            <a:endParaRPr lang="en-US"/>
          </a:p>
        </p:txBody>
      </p:sp>
      <p:sp>
        <p:nvSpPr>
          <p:cNvPr id="6" name="Slide Number Placeholder 5">
            <a:extLst>
              <a:ext uri="{FF2B5EF4-FFF2-40B4-BE49-F238E27FC236}">
                <a16:creationId xmlns:a16="http://schemas.microsoft.com/office/drawing/2014/main" id="{EEF5481E-9F21-6AC7-4CEC-3A5D713293D0}"/>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82492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FB538E5-2AB7-7B44-B72E-EFD2376B5F6F}"/>
              </a:ext>
            </a:extLst>
          </p:cNvPr>
          <p:cNvSpPr>
            <a:spLocks noGrp="1"/>
          </p:cNvSpPr>
          <p:nvPr>
            <p:ph type="title" hasCustomPrompt="1"/>
          </p:nvPr>
        </p:nvSpPr>
        <p:spPr>
          <a:xfrm>
            <a:off x="632178" y="5532437"/>
            <a:ext cx="9702447" cy="894121"/>
          </a:xfrm>
          <a:prstGeom prst="rect">
            <a:avLst/>
          </a:prstGeom>
        </p:spPr>
        <p:txBody>
          <a:bodyPr vert="horz" lIns="91440" tIns="45720" rIns="91440" bIns="45720" rtlCol="0" anchor="ctr">
            <a:normAutofit/>
          </a:bodyPr>
          <a:lstStyle>
            <a:lvl1pPr>
              <a:defRPr sz="3300" b="1" i="0" baseline="0">
                <a:solidFill>
                  <a:schemeClr val="bg1"/>
                </a:solidFill>
                <a:latin typeface="Arial" panose="020B0604020202020204" pitchFamily="34" charset="0"/>
                <a:cs typeface="Arial" panose="020B0604020202020204" pitchFamily="34" charset="0"/>
              </a:defRPr>
            </a:lvl1pPr>
          </a:lstStyle>
          <a:p>
            <a:r>
              <a:rPr lang="en-US"/>
              <a:t>Click to edit Divider title style</a:t>
            </a:r>
          </a:p>
        </p:txBody>
      </p:sp>
    </p:spTree>
    <p:extLst>
      <p:ext uri="{BB962C8B-B14F-4D97-AF65-F5344CB8AC3E}">
        <p14:creationId xmlns:p14="http://schemas.microsoft.com/office/powerpoint/2010/main" val="2385873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8285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869187"/>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F07FE-5662-818B-D5D4-E9D68D391F24}"/>
              </a:ext>
            </a:extLst>
          </p:cNvPr>
          <p:cNvSpPr>
            <a:spLocks noGrp="1"/>
          </p:cNvSpPr>
          <p:nvPr>
            <p:ph type="sldNum" sz="quarter" idx="4"/>
          </p:nvPr>
        </p:nvSpPr>
        <p:spPr>
          <a:xfrm>
            <a:off x="10579608" y="1124712"/>
            <a:ext cx="1380744"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r>
              <a:rPr lang="en-US"/>
              <a:t>Page </a:t>
            </a:r>
            <a:fld id="{DD29D99E-69EB-AA4D-BFC5-F52CB8D29AB0}" type="slidenum">
              <a:rPr lang="en-US" smtClean="0"/>
              <a:pPr/>
              <a:t>‹#›</a:t>
            </a:fld>
            <a:endParaRPr lang="en-US"/>
          </a:p>
        </p:txBody>
      </p:sp>
      <p:sp>
        <p:nvSpPr>
          <p:cNvPr id="9" name="Rectangle 8">
            <a:extLst>
              <a:ext uri="{FF2B5EF4-FFF2-40B4-BE49-F238E27FC236}">
                <a16:creationId xmlns:a16="http://schemas.microsoft.com/office/drawing/2014/main" id="{D9D77C2B-4081-F40B-0A4D-CF2AF10A0D45}"/>
              </a:ext>
            </a:extLst>
          </p:cNvPr>
          <p:cNvSpPr/>
          <p:nvPr userDrawn="1"/>
        </p:nvSpPr>
        <p:spPr>
          <a:xfrm>
            <a:off x="0" y="5532120"/>
            <a:ext cx="512064" cy="905256"/>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Logo&#10;&#10;Description automatically generated">
            <a:extLst>
              <a:ext uri="{FF2B5EF4-FFF2-40B4-BE49-F238E27FC236}">
                <a16:creationId xmlns:a16="http://schemas.microsoft.com/office/drawing/2014/main" id="{8C1F58E8-A254-A19A-E24E-FABDCA15CA0F}"/>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l="6673" t="15880" r="9768" b="17225"/>
          <a:stretch/>
        </p:blipFill>
        <p:spPr>
          <a:xfrm>
            <a:off x="10570464" y="393192"/>
            <a:ext cx="1371600" cy="550333"/>
          </a:xfrm>
          <a:prstGeom prst="rect">
            <a:avLst/>
          </a:prstGeom>
        </p:spPr>
      </p:pic>
      <p:cxnSp>
        <p:nvCxnSpPr>
          <p:cNvPr id="22" name="Straight Connector 21">
            <a:extLst>
              <a:ext uri="{FF2B5EF4-FFF2-40B4-BE49-F238E27FC236}">
                <a16:creationId xmlns:a16="http://schemas.microsoft.com/office/drawing/2014/main" id="{301DD32B-2D91-A383-7E1B-8C1FF87BA233}"/>
              </a:ext>
            </a:extLst>
          </p:cNvPr>
          <p:cNvCxnSpPr/>
          <p:nvPr userDrawn="1"/>
        </p:nvCxnSpPr>
        <p:spPr>
          <a:xfrm>
            <a:off x="10570464" y="1078992"/>
            <a:ext cx="13807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F354F4E-E64A-0764-8F83-E1AE7F1CF627}"/>
              </a:ext>
            </a:extLst>
          </p:cNvPr>
          <p:cNvSpPr>
            <a:spLocks noGrp="1"/>
          </p:cNvSpPr>
          <p:nvPr>
            <p:ph type="body" idx="1"/>
          </p:nvPr>
        </p:nvSpPr>
        <p:spPr>
          <a:xfrm>
            <a:off x="630936" y="1490472"/>
            <a:ext cx="10515600" cy="3485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22">
            <a:extLst>
              <a:ext uri="{FF2B5EF4-FFF2-40B4-BE49-F238E27FC236}">
                <a16:creationId xmlns:a16="http://schemas.microsoft.com/office/drawing/2014/main" id="{7BCFE606-A221-DE9E-6C85-62D0485F9FD7}"/>
              </a:ext>
            </a:extLst>
          </p:cNvPr>
          <p:cNvSpPr>
            <a:spLocks noGrp="1"/>
          </p:cNvSpPr>
          <p:nvPr>
            <p:ph type="title"/>
          </p:nvPr>
        </p:nvSpPr>
        <p:spPr>
          <a:xfrm>
            <a:off x="630936" y="5532120"/>
            <a:ext cx="9802368" cy="8961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032040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Lst>
  <p:hf hdr="0" ftr="0" dt="0"/>
  <p:txStyles>
    <p:titleStyle>
      <a:lvl1pPr algn="l" defTabSz="914400" rtl="0" eaLnBrk="1" latinLnBrk="0" hangingPunct="1">
        <a:lnSpc>
          <a:spcPct val="90000"/>
        </a:lnSpc>
        <a:spcBef>
          <a:spcPct val="0"/>
        </a:spcBef>
        <a:buNone/>
        <a:defRPr sz="3300" b="1" kern="1200">
          <a:solidFill>
            <a:srgbClr val="881C1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6" userDrawn="1">
          <p15:clr>
            <a:srgbClr val="F26B43"/>
          </p15:clr>
        </p15:guide>
        <p15:guide id="2" pos="38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04B91B-CE00-A547-9252-7FB183B09184}"/>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5057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573789"/>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EB4CA-29D0-2E45-B5B6-93C4BDC64801}"/>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40335"/>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8A233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63DFC-D1A2-03BB-5A99-79D37D1F3104}"/>
              </a:ext>
            </a:extLst>
          </p:cNvPr>
          <p:cNvPicPr>
            <a:picLocks noChangeAspect="1"/>
          </p:cNvPicPr>
          <p:nvPr userDrawn="1"/>
        </p:nvPicPr>
        <p:blipFill>
          <a:blip r:embed="rId3"/>
          <a:stretch>
            <a:fillRect/>
          </a:stretch>
        </p:blipFill>
        <p:spPr>
          <a:xfrm>
            <a:off x="5001768" y="4800600"/>
            <a:ext cx="2194560" cy="874482"/>
          </a:xfrm>
          <a:prstGeom prst="rect">
            <a:avLst/>
          </a:prstGeom>
        </p:spPr>
      </p:pic>
      <p:sp>
        <p:nvSpPr>
          <p:cNvPr id="6" name="Rectangle 5">
            <a:extLst>
              <a:ext uri="{FF2B5EF4-FFF2-40B4-BE49-F238E27FC236}">
                <a16:creationId xmlns:a16="http://schemas.microsoft.com/office/drawing/2014/main" id="{ECB3EDD7-0FEA-FC7E-7257-1A3967ACE113}"/>
              </a:ext>
            </a:extLst>
          </p:cNvPr>
          <p:cNvSpPr/>
          <p:nvPr userDrawn="1"/>
        </p:nvSpPr>
        <p:spPr>
          <a:xfrm>
            <a:off x="0" y="5907024"/>
            <a:ext cx="121920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6">
            <a:extLst>
              <a:ext uri="{FF2B5EF4-FFF2-40B4-BE49-F238E27FC236}">
                <a16:creationId xmlns:a16="http://schemas.microsoft.com/office/drawing/2014/main" id="{158B2AE6-207B-A392-843E-67BD0276A12E}"/>
              </a:ext>
            </a:extLst>
          </p:cNvPr>
          <p:cNvSpPr>
            <a:spLocks noGrp="1"/>
          </p:cNvSpPr>
          <p:nvPr>
            <p:ph type="title"/>
          </p:nvPr>
        </p:nvSpPr>
        <p:spPr>
          <a:xfrm>
            <a:off x="0" y="2554517"/>
            <a:ext cx="12192000" cy="8744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05262913"/>
      </p:ext>
    </p:extLst>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ctr" defTabSz="914400" rtl="0" eaLnBrk="1" latinLnBrk="0" hangingPunct="1">
        <a:lnSpc>
          <a:spcPct val="90000"/>
        </a:lnSpc>
        <a:spcBef>
          <a:spcPct val="0"/>
        </a:spcBef>
        <a:buNone/>
        <a:defRPr sz="33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60244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288">
          <p15:clr>
            <a:srgbClr val="F26B43"/>
          </p15:clr>
        </p15:guide>
        <p15:guide id="6" orient="horz" pos="3576">
          <p15:clr>
            <a:srgbClr val="F26B43"/>
          </p15:clr>
        </p15:guide>
        <p15:guide id="7" pos="5568">
          <p15:clr>
            <a:srgbClr val="F26B43"/>
          </p15:clr>
        </p15:guide>
        <p15:guide id="8" pos="2112">
          <p15:clr>
            <a:srgbClr val="F26B43"/>
          </p15:clr>
        </p15:guide>
        <p15:guide id="9" pos="1248">
          <p15:clr>
            <a:srgbClr val="F26B43"/>
          </p15:clr>
        </p15:guide>
        <p15:guide id="10" pos="2976">
          <p15:clr>
            <a:srgbClr val="F26B43"/>
          </p15:clr>
        </p15:guide>
        <p15:guide id="11" pos="4704">
          <p15:clr>
            <a:srgbClr val="F26B43"/>
          </p15:clr>
        </p15:guide>
        <p15:guide id="12" pos="6432">
          <p15:clr>
            <a:srgbClr val="F26B43"/>
          </p15:clr>
        </p15:guide>
        <p15:guide id="13" pos="816">
          <p15:clr>
            <a:srgbClr val="F26B43"/>
          </p15:clr>
        </p15:guide>
        <p15:guide id="14" pos="1680">
          <p15:clr>
            <a:srgbClr val="F26B43"/>
          </p15:clr>
        </p15:guide>
        <p15:guide id="15" pos="2544">
          <p15:clr>
            <a:srgbClr val="F26B43"/>
          </p15:clr>
        </p15:guide>
        <p15:guide id="16" pos="3408">
          <p15:clr>
            <a:srgbClr val="F26B43"/>
          </p15:clr>
        </p15:guide>
        <p15:guide id="17" pos="4272">
          <p15:clr>
            <a:srgbClr val="F26B43"/>
          </p15:clr>
        </p15:guide>
        <p15:guide id="18" pos="5136">
          <p15:clr>
            <a:srgbClr val="F26B43"/>
          </p15:clr>
        </p15:guide>
        <p15:guide id="19" pos="6864">
          <p15:clr>
            <a:srgbClr val="F26B43"/>
          </p15:clr>
        </p15:guide>
        <p15:guide id="20" orient="horz" pos="4176">
          <p15:clr>
            <a:srgbClr val="F26B43"/>
          </p15:clr>
        </p15:guide>
        <p15:guide id="21" pos="6000">
          <p15:clr>
            <a:srgbClr val="F26B43"/>
          </p15:clr>
        </p15:guide>
        <p15:guide id="22" orient="horz" pos="1224">
          <p15:clr>
            <a:srgbClr val="F26B43"/>
          </p15:clr>
        </p15:guide>
        <p15:guide id="23" orient="horz" pos="3096">
          <p15:clr>
            <a:srgbClr val="F26B43"/>
          </p15:clr>
        </p15:guide>
        <p15:guide id="24" orient="horz" pos="4032">
          <p15:clr>
            <a:srgbClr val="F26B43"/>
          </p15:clr>
        </p15:guide>
        <p15:guide id="25" orient="horz" pos="744">
          <p15:clr>
            <a:srgbClr val="F26B43"/>
          </p15:clr>
        </p15:guide>
        <p15:guide id="26" orient="horz" pos="1680">
          <p15:clr>
            <a:srgbClr val="F26B43"/>
          </p15:clr>
        </p15:guide>
        <p15:guide id="27" orient="horz" pos="2640">
          <p15:clr>
            <a:srgbClr val="F26B43"/>
          </p15:clr>
        </p15:guide>
        <p15:guide id="28" orient="horz" pos="3768">
          <p15:clr>
            <a:srgbClr val="F26B43"/>
          </p15:clr>
        </p15:guide>
        <p15:guide id="29"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10.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hyperlink" Target="https://zh.wikipedia.org/zh-hant/Google%E6%90%9C%E7%B4%A2" TargetMode="External"/><Relationship Id="rId12"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45.png"/><Relationship Id="rId11" Type="http://schemas.openxmlformats.org/officeDocument/2006/relationships/hyperlink" Target="https://commons.wikimedia.org/wiki/File:Microsoft_logo.svg" TargetMode="External"/><Relationship Id="rId5" Type="http://schemas.openxmlformats.org/officeDocument/2006/relationships/hyperlink" Target="https://www.freepngimg.com/png/58765-logo-computer-apple-icons-png-free-photo" TargetMode="External"/><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hyperlink" Target="https://authorterricelestinebrunson.blogspot.com/2017/01/a-little-peace-for-sake-of-my-father.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0.png"/><Relationship Id="rId2" Type="http://schemas.openxmlformats.org/officeDocument/2006/relationships/diagramData" Target="../diagrams/data11.xml"/><Relationship Id="rId1" Type="http://schemas.openxmlformats.org/officeDocument/2006/relationships/slideLayout" Target="../slideLayouts/slideLayout2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creativecommons.org/licenses/by-sa/3.0/" TargetMode="External"/><Relationship Id="rId4" Type="http://schemas.openxmlformats.org/officeDocument/2006/relationships/hyperlink" Target="https://nomad8.com/articles/modern-agile-principle-card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86.sv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FD425-43B6-4B4D-8114-DFF14666804B}"/>
              </a:ext>
            </a:extLst>
          </p:cNvPr>
          <p:cNvSpPr>
            <a:spLocks noGrp="1"/>
          </p:cNvSpPr>
          <p:nvPr>
            <p:ph type="body" sz="quarter" idx="13"/>
          </p:nvPr>
        </p:nvSpPr>
        <p:spPr>
          <a:xfrm>
            <a:off x="598835" y="538154"/>
            <a:ext cx="10623829" cy="689327"/>
          </a:xfrm>
        </p:spPr>
        <p:txBody>
          <a:bodyPr/>
          <a:lstStyle/>
          <a:p>
            <a:r>
              <a:rPr lang="en-US">
                <a:latin typeface="+mn-lt"/>
              </a:rPr>
              <a:t>MGMT 658 – Mastering Agile and Scrum</a:t>
            </a:r>
          </a:p>
        </p:txBody>
      </p:sp>
      <p:sp>
        <p:nvSpPr>
          <p:cNvPr id="3" name="Text Placeholder 2">
            <a:extLst>
              <a:ext uri="{FF2B5EF4-FFF2-40B4-BE49-F238E27FC236}">
                <a16:creationId xmlns:a16="http://schemas.microsoft.com/office/drawing/2014/main" id="{81EFC48E-6F42-4E3E-AB57-6F75B2D3BC78}"/>
              </a:ext>
            </a:extLst>
          </p:cNvPr>
          <p:cNvSpPr>
            <a:spLocks noGrp="1"/>
          </p:cNvSpPr>
          <p:nvPr>
            <p:ph type="body" sz="quarter" idx="14"/>
          </p:nvPr>
        </p:nvSpPr>
        <p:spPr>
          <a:xfrm>
            <a:off x="706990" y="1984916"/>
            <a:ext cx="11485010" cy="1050435"/>
          </a:xfrm>
        </p:spPr>
        <p:txBody>
          <a:bodyPr/>
          <a:lstStyle/>
          <a:p>
            <a:r>
              <a:rPr lang="en-US" sz="3600">
                <a:latin typeface="+mn-lt"/>
              </a:rPr>
              <a:t>Case 2 – Pearson’s </a:t>
            </a:r>
            <a:r>
              <a:rPr lang="en-US" sz="3600" err="1">
                <a:latin typeface="+mn-lt"/>
              </a:rPr>
              <a:t>Successmaker</a:t>
            </a:r>
            <a:r>
              <a:rPr lang="en-US" sz="3600">
                <a:latin typeface="+mn-lt"/>
              </a:rPr>
              <a:t>: Putting The Customer First In Transforming Product Development Processes</a:t>
            </a:r>
          </a:p>
        </p:txBody>
      </p:sp>
      <p:sp>
        <p:nvSpPr>
          <p:cNvPr id="5" name="Text Placeholder 2">
            <a:extLst>
              <a:ext uri="{FF2B5EF4-FFF2-40B4-BE49-F238E27FC236}">
                <a16:creationId xmlns:a16="http://schemas.microsoft.com/office/drawing/2014/main" id="{62EA7AB8-D330-20B6-199C-C402769341BF}"/>
              </a:ext>
            </a:extLst>
          </p:cNvPr>
          <p:cNvSpPr txBox="1">
            <a:spLocks/>
          </p:cNvSpPr>
          <p:nvPr/>
        </p:nvSpPr>
        <p:spPr>
          <a:xfrm>
            <a:off x="706990" y="3609925"/>
            <a:ext cx="8719381" cy="4254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spc="0">
                <a:latin typeface="+mn-lt"/>
              </a:rPr>
              <a:t>A Case Study By T. S. Raghu And Collin </a:t>
            </a:r>
            <a:r>
              <a:rPr lang="en-US" sz="1600" spc="0" err="1">
                <a:latin typeface="+mn-lt"/>
              </a:rPr>
              <a:t>Sellman</a:t>
            </a:r>
            <a:endParaRPr lang="en-US" sz="1600" spc="0">
              <a:latin typeface="+mn-lt"/>
            </a:endParaRPr>
          </a:p>
        </p:txBody>
      </p:sp>
      <p:sp>
        <p:nvSpPr>
          <p:cNvPr id="6" name="Text Placeholder 2">
            <a:extLst>
              <a:ext uri="{FF2B5EF4-FFF2-40B4-BE49-F238E27FC236}">
                <a16:creationId xmlns:a16="http://schemas.microsoft.com/office/drawing/2014/main" id="{7BED0B6C-97FC-BCA4-149D-58E451C4B229}"/>
              </a:ext>
            </a:extLst>
          </p:cNvPr>
          <p:cNvSpPr txBox="1">
            <a:spLocks/>
          </p:cNvSpPr>
          <p:nvPr/>
        </p:nvSpPr>
        <p:spPr>
          <a:xfrm>
            <a:off x="320540" y="4844351"/>
            <a:ext cx="4553473" cy="905579"/>
          </a:xfrm>
          <a:prstGeom prst="rect">
            <a:avLst/>
          </a:prstGeom>
        </p:spPr>
        <p:txBody>
          <a:bodyPr numCol="2"/>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pc="0" err="1">
                <a:latin typeface="+mn-lt"/>
              </a:rPr>
              <a:t>Yashwanth</a:t>
            </a:r>
            <a:r>
              <a:rPr lang="en-US" b="1" spc="0">
                <a:latin typeface="+mn-lt"/>
              </a:rPr>
              <a:t> </a:t>
            </a:r>
            <a:r>
              <a:rPr lang="en-US" b="1" spc="0" err="1">
                <a:latin typeface="+mn-lt"/>
              </a:rPr>
              <a:t>Nomula</a:t>
            </a:r>
            <a:endParaRPr lang="en-US" b="1" spc="0">
              <a:latin typeface="+mn-lt"/>
            </a:endParaRPr>
          </a:p>
          <a:p>
            <a:r>
              <a:rPr lang="en-US" b="1" spc="0">
                <a:latin typeface="+mn-lt"/>
              </a:rPr>
              <a:t>Sumanth Bhuma</a:t>
            </a:r>
          </a:p>
          <a:p>
            <a:r>
              <a:rPr lang="en-US" b="1" spc="0">
                <a:latin typeface="+mn-lt"/>
              </a:rPr>
              <a:t>Venkata Ramya </a:t>
            </a:r>
            <a:r>
              <a:rPr lang="en-US" b="1" spc="0" err="1">
                <a:latin typeface="+mn-lt"/>
              </a:rPr>
              <a:t>Maddineni</a:t>
            </a:r>
            <a:endParaRPr lang="en-US" b="1" spc="0">
              <a:latin typeface="+mn-lt"/>
            </a:endParaRPr>
          </a:p>
          <a:p>
            <a:endParaRPr lang="en-US" b="1" spc="0">
              <a:latin typeface="+mn-lt"/>
            </a:endParaRPr>
          </a:p>
          <a:p>
            <a:endParaRPr lang="en-US" b="1" spc="0">
              <a:latin typeface="+mn-lt"/>
            </a:endParaRPr>
          </a:p>
          <a:p>
            <a:endParaRPr lang="en-US" b="1" spc="0">
              <a:latin typeface="+mn-lt"/>
            </a:endParaRPr>
          </a:p>
          <a:p>
            <a:r>
              <a:rPr lang="en-US" b="1" spc="0" err="1">
                <a:latin typeface="+mn-lt"/>
              </a:rPr>
              <a:t>Ameya</a:t>
            </a:r>
            <a:r>
              <a:rPr lang="en-US" b="1" spc="0">
                <a:latin typeface="+mn-lt"/>
              </a:rPr>
              <a:t> Desai</a:t>
            </a:r>
          </a:p>
          <a:p>
            <a:r>
              <a:rPr lang="en-US" b="1" spc="0" err="1">
                <a:latin typeface="+mn-lt"/>
              </a:rPr>
              <a:t>Priyaja</a:t>
            </a:r>
            <a:r>
              <a:rPr lang="en-US" b="1" spc="0">
                <a:latin typeface="+mn-lt"/>
              </a:rPr>
              <a:t> Shankar Jena</a:t>
            </a:r>
          </a:p>
          <a:p>
            <a:endParaRPr lang="en-US" b="1" spc="0">
              <a:latin typeface="+mn-lt"/>
            </a:endParaRPr>
          </a:p>
          <a:p>
            <a:endParaRPr lang="en-US" b="1" spc="0">
              <a:latin typeface="+mn-lt"/>
            </a:endParaRPr>
          </a:p>
          <a:p>
            <a:endParaRPr lang="en-US" b="1" spc="0">
              <a:latin typeface="+mn-lt"/>
            </a:endParaRPr>
          </a:p>
        </p:txBody>
      </p:sp>
      <p:sp>
        <p:nvSpPr>
          <p:cNvPr id="7" name="TextBox 6">
            <a:extLst>
              <a:ext uri="{FF2B5EF4-FFF2-40B4-BE49-F238E27FC236}">
                <a16:creationId xmlns:a16="http://schemas.microsoft.com/office/drawing/2014/main" id="{92CAFBF4-278D-A1C7-4651-884C3B3C2740}"/>
              </a:ext>
            </a:extLst>
          </p:cNvPr>
          <p:cNvSpPr txBox="1"/>
          <p:nvPr/>
        </p:nvSpPr>
        <p:spPr>
          <a:xfrm>
            <a:off x="-206630" y="4456971"/>
            <a:ext cx="2090057" cy="307777"/>
          </a:xfrm>
          <a:prstGeom prst="rect">
            <a:avLst/>
          </a:prstGeom>
          <a:noFill/>
        </p:spPr>
        <p:txBody>
          <a:bodyPr wrap="square" rtlCol="0">
            <a:spAutoFit/>
          </a:bodyPr>
          <a:lstStyle/>
          <a:p>
            <a:pPr algn="ctr"/>
            <a:r>
              <a:rPr lang="en-IN" sz="1400" b="1" u="sng">
                <a:solidFill>
                  <a:schemeClr val="bg1"/>
                </a:solidFill>
              </a:rPr>
              <a:t>Group 1 &amp; 6</a:t>
            </a:r>
          </a:p>
        </p:txBody>
      </p:sp>
    </p:spTree>
    <p:extLst>
      <p:ext uri="{BB962C8B-B14F-4D97-AF65-F5344CB8AC3E}">
        <p14:creationId xmlns:p14="http://schemas.microsoft.com/office/powerpoint/2010/main" val="414441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C2486DD-C3DA-238A-9F89-53BEE0AB5466}"/>
              </a:ext>
            </a:extLst>
          </p:cNvPr>
          <p:cNvSpPr>
            <a:spLocks noGrp="1"/>
          </p:cNvSpPr>
          <p:nvPr>
            <p:ph type="body" sz="quarter" idx="20"/>
          </p:nvPr>
        </p:nvSpPr>
        <p:spPr/>
        <p:txBody>
          <a:bodyPr/>
          <a:lstStyle/>
          <a:p>
            <a:r>
              <a:rPr lang="en-IN"/>
              <a:t>Influential Factors</a:t>
            </a:r>
          </a:p>
        </p:txBody>
      </p:sp>
      <p:pic>
        <p:nvPicPr>
          <p:cNvPr id="9" name="Picture 8" descr="A close-up of a logo&#10;&#10;Description automatically generated">
            <a:extLst>
              <a:ext uri="{FF2B5EF4-FFF2-40B4-BE49-F238E27FC236}">
                <a16:creationId xmlns:a16="http://schemas.microsoft.com/office/drawing/2014/main" id="{042FBA7F-2CE3-68C0-DABB-5A9CB8FA4C88}"/>
              </a:ext>
            </a:extLst>
          </p:cNvPr>
          <p:cNvPicPr>
            <a:picLocks noChangeAspect="1"/>
          </p:cNvPicPr>
          <p:nvPr/>
        </p:nvPicPr>
        <p:blipFill>
          <a:blip r:embed="rId3"/>
          <a:stretch>
            <a:fillRect/>
          </a:stretch>
        </p:blipFill>
        <p:spPr>
          <a:xfrm>
            <a:off x="340170" y="6172594"/>
            <a:ext cx="3629532" cy="638264"/>
          </a:xfrm>
          <a:prstGeom prst="rect">
            <a:avLst/>
          </a:prstGeom>
        </p:spPr>
      </p:pic>
      <p:sp>
        <p:nvSpPr>
          <p:cNvPr id="2" name="Oval 1">
            <a:extLst>
              <a:ext uri="{FF2B5EF4-FFF2-40B4-BE49-F238E27FC236}">
                <a16:creationId xmlns:a16="http://schemas.microsoft.com/office/drawing/2014/main" id="{FA16E293-8F27-0306-65D8-DFCC3FF1F5F9}"/>
              </a:ext>
            </a:extLst>
          </p:cNvPr>
          <p:cNvSpPr/>
          <p:nvPr/>
        </p:nvSpPr>
        <p:spPr>
          <a:xfrm>
            <a:off x="1008607" y="2550504"/>
            <a:ext cx="1043314" cy="1043314"/>
          </a:xfrm>
          <a:prstGeom prst="ellipse">
            <a:avLst/>
          </a:prstGeom>
          <a:solidFill>
            <a:srgbClr val="881C1C"/>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3" name="Rectangle 2" descr="Magnifying glass with solid fill">
            <a:extLst>
              <a:ext uri="{FF2B5EF4-FFF2-40B4-BE49-F238E27FC236}">
                <a16:creationId xmlns:a16="http://schemas.microsoft.com/office/drawing/2014/main" id="{4D07AFA9-A6AC-763B-51F6-A8B9FC53BE38}"/>
              </a:ext>
            </a:extLst>
          </p:cNvPr>
          <p:cNvSpPr/>
          <p:nvPr/>
        </p:nvSpPr>
        <p:spPr>
          <a:xfrm>
            <a:off x="1230952" y="2772849"/>
            <a:ext cx="598623" cy="598623"/>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4" name="Oval 3">
            <a:extLst>
              <a:ext uri="{FF2B5EF4-FFF2-40B4-BE49-F238E27FC236}">
                <a16:creationId xmlns:a16="http://schemas.microsoft.com/office/drawing/2014/main" id="{6076094B-AA70-1607-602A-74D85DFB4BAB}"/>
              </a:ext>
            </a:extLst>
          </p:cNvPr>
          <p:cNvSpPr/>
          <p:nvPr/>
        </p:nvSpPr>
        <p:spPr>
          <a:xfrm>
            <a:off x="3018270" y="2550504"/>
            <a:ext cx="1043314" cy="1043314"/>
          </a:xfrm>
          <a:prstGeom prst="ellipse">
            <a:avLst/>
          </a:prstGeom>
          <a:solidFill>
            <a:srgbClr val="881C1C"/>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5" name="Rectangle 4" descr="Gymnast: Floor routine with solid fill">
            <a:extLst>
              <a:ext uri="{FF2B5EF4-FFF2-40B4-BE49-F238E27FC236}">
                <a16:creationId xmlns:a16="http://schemas.microsoft.com/office/drawing/2014/main" id="{B0D331CB-FCFD-358B-831E-EFE69338478A}"/>
              </a:ext>
            </a:extLst>
          </p:cNvPr>
          <p:cNvSpPr/>
          <p:nvPr/>
        </p:nvSpPr>
        <p:spPr>
          <a:xfrm>
            <a:off x="3240615" y="2772849"/>
            <a:ext cx="598623" cy="598623"/>
          </a:xfrm>
          <a:prstGeom prst="rect">
            <a:avLst/>
          </a:prstGeom>
          <a:blipFill>
            <a:blip r:embed="rId6">
              <a:extLs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6" name="Oval 5">
            <a:extLst>
              <a:ext uri="{FF2B5EF4-FFF2-40B4-BE49-F238E27FC236}">
                <a16:creationId xmlns:a16="http://schemas.microsoft.com/office/drawing/2014/main" id="{2CA4C80E-AF91-B133-22FF-2879A7F20701}"/>
              </a:ext>
            </a:extLst>
          </p:cNvPr>
          <p:cNvSpPr/>
          <p:nvPr/>
        </p:nvSpPr>
        <p:spPr>
          <a:xfrm>
            <a:off x="5027933" y="2550504"/>
            <a:ext cx="1043314" cy="1043314"/>
          </a:xfrm>
          <a:prstGeom prst="ellipse">
            <a:avLst/>
          </a:prstGeom>
          <a:solidFill>
            <a:srgbClr val="881C1C"/>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 name="Rectangle 7" descr="Gauge with solid fill">
            <a:extLst>
              <a:ext uri="{FF2B5EF4-FFF2-40B4-BE49-F238E27FC236}">
                <a16:creationId xmlns:a16="http://schemas.microsoft.com/office/drawing/2014/main" id="{19B523AA-AD69-8C68-F979-E35377391E89}"/>
              </a:ext>
            </a:extLst>
          </p:cNvPr>
          <p:cNvSpPr/>
          <p:nvPr/>
        </p:nvSpPr>
        <p:spPr>
          <a:xfrm>
            <a:off x="5250278" y="2702696"/>
            <a:ext cx="598623" cy="598623"/>
          </a:xfrm>
          <a:prstGeom prst="rect">
            <a:avLst/>
          </a:prstGeom>
          <a:blipFill>
            <a:blip r:embed="rId8">
              <a:extLs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0" name="Oval 9">
            <a:extLst>
              <a:ext uri="{FF2B5EF4-FFF2-40B4-BE49-F238E27FC236}">
                <a16:creationId xmlns:a16="http://schemas.microsoft.com/office/drawing/2014/main" id="{415C84D4-36B7-480E-8789-378AF60B9E97}"/>
              </a:ext>
            </a:extLst>
          </p:cNvPr>
          <p:cNvSpPr/>
          <p:nvPr/>
        </p:nvSpPr>
        <p:spPr>
          <a:xfrm>
            <a:off x="7037596" y="2550504"/>
            <a:ext cx="1043314" cy="1043314"/>
          </a:xfrm>
          <a:prstGeom prst="ellipse">
            <a:avLst/>
          </a:prstGeom>
          <a:solidFill>
            <a:srgbClr val="881C1C"/>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Rectangle 11" descr="Lightbulb and gear with solid fill">
            <a:extLst>
              <a:ext uri="{FF2B5EF4-FFF2-40B4-BE49-F238E27FC236}">
                <a16:creationId xmlns:a16="http://schemas.microsoft.com/office/drawing/2014/main" id="{63EC224B-BB0D-1355-16D6-E913C49B7E53}"/>
              </a:ext>
            </a:extLst>
          </p:cNvPr>
          <p:cNvSpPr/>
          <p:nvPr/>
        </p:nvSpPr>
        <p:spPr>
          <a:xfrm>
            <a:off x="7259942" y="2772849"/>
            <a:ext cx="598623" cy="598623"/>
          </a:xfrm>
          <a:prstGeom prst="rect">
            <a:avLst/>
          </a:prstGeom>
          <a:blipFill>
            <a:blip r:embed="rId10">
              <a:extLs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3" name="Oval 12">
            <a:extLst>
              <a:ext uri="{FF2B5EF4-FFF2-40B4-BE49-F238E27FC236}">
                <a16:creationId xmlns:a16="http://schemas.microsoft.com/office/drawing/2014/main" id="{F83DBB93-526F-5826-F292-3460895779EE}"/>
              </a:ext>
            </a:extLst>
          </p:cNvPr>
          <p:cNvSpPr/>
          <p:nvPr/>
        </p:nvSpPr>
        <p:spPr>
          <a:xfrm>
            <a:off x="9047259" y="2550504"/>
            <a:ext cx="1043314" cy="1043314"/>
          </a:xfrm>
          <a:prstGeom prst="ellipse">
            <a:avLst/>
          </a:prstGeom>
          <a:solidFill>
            <a:srgbClr val="881C1C"/>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4" name="Rectangle 13" descr="Radioactive with solid fill">
            <a:extLst>
              <a:ext uri="{FF2B5EF4-FFF2-40B4-BE49-F238E27FC236}">
                <a16:creationId xmlns:a16="http://schemas.microsoft.com/office/drawing/2014/main" id="{33B59CCD-858B-DB59-437F-528A936952E8}"/>
              </a:ext>
            </a:extLst>
          </p:cNvPr>
          <p:cNvSpPr/>
          <p:nvPr/>
        </p:nvSpPr>
        <p:spPr>
          <a:xfrm>
            <a:off x="9269605" y="2772849"/>
            <a:ext cx="598623" cy="598623"/>
          </a:xfrm>
          <a:prstGeom prst="rect">
            <a:avLst/>
          </a:prstGeom>
          <a:blipFill>
            <a:blip r:embed="rId12">
              <a:extLs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5" name="TextBox 14">
            <a:extLst>
              <a:ext uri="{FF2B5EF4-FFF2-40B4-BE49-F238E27FC236}">
                <a16:creationId xmlns:a16="http://schemas.microsoft.com/office/drawing/2014/main" id="{3748AB6C-9DD4-7224-8C82-5346913BC5DA}"/>
              </a:ext>
            </a:extLst>
          </p:cNvPr>
          <p:cNvSpPr txBox="1"/>
          <p:nvPr/>
        </p:nvSpPr>
        <p:spPr>
          <a:xfrm>
            <a:off x="576289" y="3816163"/>
            <a:ext cx="1918010" cy="646331"/>
          </a:xfrm>
          <a:prstGeom prst="rect">
            <a:avLst/>
          </a:prstGeom>
          <a:noFill/>
        </p:spPr>
        <p:txBody>
          <a:bodyPr wrap="square" rtlCol="0">
            <a:spAutoFit/>
          </a:bodyPr>
          <a:lstStyle/>
          <a:p>
            <a:pPr algn="ctr"/>
            <a:r>
              <a:rPr lang="en-IN"/>
              <a:t>Customer Focus</a:t>
            </a:r>
          </a:p>
          <a:p>
            <a:pPr algn="ctr"/>
            <a:endParaRPr lang="en-IN"/>
          </a:p>
        </p:txBody>
      </p:sp>
      <p:sp>
        <p:nvSpPr>
          <p:cNvPr id="16" name="TextBox 15">
            <a:extLst>
              <a:ext uri="{FF2B5EF4-FFF2-40B4-BE49-F238E27FC236}">
                <a16:creationId xmlns:a16="http://schemas.microsoft.com/office/drawing/2014/main" id="{0ED54EC1-280F-10EA-54E3-4EB3A698014C}"/>
              </a:ext>
            </a:extLst>
          </p:cNvPr>
          <p:cNvSpPr txBox="1"/>
          <p:nvPr/>
        </p:nvSpPr>
        <p:spPr>
          <a:xfrm>
            <a:off x="2686537" y="3816162"/>
            <a:ext cx="1918010" cy="369332"/>
          </a:xfrm>
          <a:prstGeom prst="rect">
            <a:avLst/>
          </a:prstGeom>
          <a:noFill/>
        </p:spPr>
        <p:txBody>
          <a:bodyPr wrap="square" rtlCol="0">
            <a:spAutoFit/>
          </a:bodyPr>
          <a:lstStyle/>
          <a:p>
            <a:pPr algn="ctr"/>
            <a:r>
              <a:rPr lang="en-IN"/>
              <a:t>Flexible</a:t>
            </a:r>
          </a:p>
        </p:txBody>
      </p:sp>
      <p:sp>
        <p:nvSpPr>
          <p:cNvPr id="17" name="TextBox 16">
            <a:extLst>
              <a:ext uri="{FF2B5EF4-FFF2-40B4-BE49-F238E27FC236}">
                <a16:creationId xmlns:a16="http://schemas.microsoft.com/office/drawing/2014/main" id="{E1D3DC2F-FFD7-3C8E-43EC-57AC4461786F}"/>
              </a:ext>
            </a:extLst>
          </p:cNvPr>
          <p:cNvSpPr txBox="1"/>
          <p:nvPr/>
        </p:nvSpPr>
        <p:spPr>
          <a:xfrm>
            <a:off x="4596146" y="3802537"/>
            <a:ext cx="1918010" cy="369332"/>
          </a:xfrm>
          <a:prstGeom prst="rect">
            <a:avLst/>
          </a:prstGeom>
          <a:noFill/>
        </p:spPr>
        <p:txBody>
          <a:bodyPr wrap="square" rtlCol="0">
            <a:spAutoFit/>
          </a:bodyPr>
          <a:lstStyle/>
          <a:p>
            <a:pPr algn="ctr"/>
            <a:r>
              <a:rPr lang="en-IN"/>
              <a:t>Speed</a:t>
            </a:r>
          </a:p>
        </p:txBody>
      </p:sp>
      <p:sp>
        <p:nvSpPr>
          <p:cNvPr id="18" name="TextBox 17">
            <a:extLst>
              <a:ext uri="{FF2B5EF4-FFF2-40B4-BE49-F238E27FC236}">
                <a16:creationId xmlns:a16="http://schemas.microsoft.com/office/drawing/2014/main" id="{C41D8AE1-A407-F476-A84A-59251745DFA7}"/>
              </a:ext>
            </a:extLst>
          </p:cNvPr>
          <p:cNvSpPr txBox="1"/>
          <p:nvPr/>
        </p:nvSpPr>
        <p:spPr>
          <a:xfrm>
            <a:off x="6600247" y="3802536"/>
            <a:ext cx="1918010" cy="369332"/>
          </a:xfrm>
          <a:prstGeom prst="rect">
            <a:avLst/>
          </a:prstGeom>
          <a:noFill/>
        </p:spPr>
        <p:txBody>
          <a:bodyPr wrap="square" rtlCol="0">
            <a:spAutoFit/>
          </a:bodyPr>
          <a:lstStyle/>
          <a:p>
            <a:pPr algn="ctr"/>
            <a:r>
              <a:rPr lang="en-IN"/>
              <a:t>Innovation</a:t>
            </a:r>
          </a:p>
        </p:txBody>
      </p:sp>
      <p:sp>
        <p:nvSpPr>
          <p:cNvPr id="19" name="TextBox 18">
            <a:extLst>
              <a:ext uri="{FF2B5EF4-FFF2-40B4-BE49-F238E27FC236}">
                <a16:creationId xmlns:a16="http://schemas.microsoft.com/office/drawing/2014/main" id="{B8774AA5-0074-7788-4CA1-31433CF38BFC}"/>
              </a:ext>
            </a:extLst>
          </p:cNvPr>
          <p:cNvSpPr txBox="1"/>
          <p:nvPr/>
        </p:nvSpPr>
        <p:spPr>
          <a:xfrm>
            <a:off x="8616003" y="3802535"/>
            <a:ext cx="1918010" cy="369332"/>
          </a:xfrm>
          <a:prstGeom prst="rect">
            <a:avLst/>
          </a:prstGeom>
          <a:noFill/>
        </p:spPr>
        <p:txBody>
          <a:bodyPr wrap="square" rtlCol="0">
            <a:spAutoFit/>
          </a:bodyPr>
          <a:lstStyle/>
          <a:p>
            <a:pPr algn="ctr"/>
            <a:r>
              <a:rPr lang="en-IN"/>
              <a:t>Reduced Risk</a:t>
            </a:r>
          </a:p>
        </p:txBody>
      </p:sp>
    </p:spTree>
    <p:extLst>
      <p:ext uri="{BB962C8B-B14F-4D97-AF65-F5344CB8AC3E}">
        <p14:creationId xmlns:p14="http://schemas.microsoft.com/office/powerpoint/2010/main" val="315293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C2486DD-C3DA-238A-9F89-53BEE0AB5466}"/>
              </a:ext>
            </a:extLst>
          </p:cNvPr>
          <p:cNvSpPr>
            <a:spLocks noGrp="1"/>
          </p:cNvSpPr>
          <p:nvPr>
            <p:ph type="body" sz="quarter" idx="20"/>
          </p:nvPr>
        </p:nvSpPr>
        <p:spPr/>
        <p:txBody>
          <a:bodyPr/>
          <a:lstStyle/>
          <a:p>
            <a:r>
              <a:rPr lang="en-IN"/>
              <a:t>Learnings from Tech Giants</a:t>
            </a:r>
          </a:p>
        </p:txBody>
      </p:sp>
      <p:pic>
        <p:nvPicPr>
          <p:cNvPr id="9" name="Picture 8" descr="A close-up of a logo&#10;&#10;Description automatically generated">
            <a:extLst>
              <a:ext uri="{FF2B5EF4-FFF2-40B4-BE49-F238E27FC236}">
                <a16:creationId xmlns:a16="http://schemas.microsoft.com/office/drawing/2014/main" id="{042FBA7F-2CE3-68C0-DABB-5A9CB8FA4C88}"/>
              </a:ext>
            </a:extLst>
          </p:cNvPr>
          <p:cNvPicPr>
            <a:picLocks noChangeAspect="1"/>
          </p:cNvPicPr>
          <p:nvPr/>
        </p:nvPicPr>
        <p:blipFill>
          <a:blip r:embed="rId3"/>
          <a:stretch>
            <a:fillRect/>
          </a:stretch>
        </p:blipFill>
        <p:spPr>
          <a:xfrm>
            <a:off x="340170" y="6172594"/>
            <a:ext cx="3629532" cy="638264"/>
          </a:xfrm>
          <a:prstGeom prst="rect">
            <a:avLst/>
          </a:prstGeom>
        </p:spPr>
      </p:pic>
      <p:pic>
        <p:nvPicPr>
          <p:cNvPr id="14" name="Picture 13">
            <a:extLst>
              <a:ext uri="{FF2B5EF4-FFF2-40B4-BE49-F238E27FC236}">
                <a16:creationId xmlns:a16="http://schemas.microsoft.com/office/drawing/2014/main" id="{CE5C1966-062F-170D-62F4-47ED830E6181}"/>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645251" y="1715294"/>
            <a:ext cx="2216306" cy="1477537"/>
          </a:xfrm>
          <a:prstGeom prst="rect">
            <a:avLst/>
          </a:prstGeom>
        </p:spPr>
      </p:pic>
      <p:pic>
        <p:nvPicPr>
          <p:cNvPr id="16" name="Picture 15">
            <a:extLst>
              <a:ext uri="{FF2B5EF4-FFF2-40B4-BE49-F238E27FC236}">
                <a16:creationId xmlns:a16="http://schemas.microsoft.com/office/drawing/2014/main" id="{A681A552-2B15-681F-2C52-470B240C67B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098055" y="2105914"/>
            <a:ext cx="2323279" cy="785268"/>
          </a:xfrm>
          <a:prstGeom prst="rect">
            <a:avLst/>
          </a:prstGeom>
        </p:spPr>
      </p:pic>
      <p:pic>
        <p:nvPicPr>
          <p:cNvPr id="19" name="Picture 18" descr="A black and orange logo&#10;&#10;Description automatically generated">
            <a:extLst>
              <a:ext uri="{FF2B5EF4-FFF2-40B4-BE49-F238E27FC236}">
                <a16:creationId xmlns:a16="http://schemas.microsoft.com/office/drawing/2014/main" id="{49319963-8279-5186-BBBF-ADA65EBD91EE}"/>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30696" b="30696"/>
          <a:stretch/>
        </p:blipFill>
        <p:spPr>
          <a:xfrm>
            <a:off x="7657832" y="2051367"/>
            <a:ext cx="2632414" cy="1063715"/>
          </a:xfrm>
          <a:prstGeom prst="roundRect">
            <a:avLst>
              <a:gd name="adj" fmla="val 0"/>
            </a:avLst>
          </a:prstGeom>
        </p:spPr>
      </p:pic>
      <p:sp>
        <p:nvSpPr>
          <p:cNvPr id="8" name="Rectangle: Rounded Corners 7">
            <a:extLst>
              <a:ext uri="{FF2B5EF4-FFF2-40B4-BE49-F238E27FC236}">
                <a16:creationId xmlns:a16="http://schemas.microsoft.com/office/drawing/2014/main" id="{B150E7DC-524E-E1F9-334F-51A766C79A06}"/>
              </a:ext>
            </a:extLst>
          </p:cNvPr>
          <p:cNvSpPr/>
          <p:nvPr/>
        </p:nvSpPr>
        <p:spPr>
          <a:xfrm>
            <a:off x="856357" y="4986051"/>
            <a:ext cx="9355015" cy="840031"/>
          </a:xfrm>
          <a:prstGeom prst="roundRect">
            <a:avLst>
              <a:gd name="adj" fmla="val 44578"/>
            </a:avLst>
          </a:prstGeom>
          <a:noFill/>
          <a:ln>
            <a:solidFill>
              <a:srgbClr val="8A23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1">
                <a:solidFill>
                  <a:srgbClr val="881C1C"/>
                </a:solidFill>
              </a:rPr>
              <a:t>Waterfall or Agile, We Don't Choose Sides, We Adapt Our Stride</a:t>
            </a:r>
            <a:endParaRPr lang="en-IN" sz="2400" b="1" i="1">
              <a:solidFill>
                <a:srgbClr val="881C1C"/>
              </a:solidFill>
            </a:endParaRPr>
          </a:p>
        </p:txBody>
      </p:sp>
      <p:pic>
        <p:nvPicPr>
          <p:cNvPr id="12" name="Picture 11" descr="A group of squares with different colors&#10;&#10;Description automatically generated">
            <a:extLst>
              <a:ext uri="{FF2B5EF4-FFF2-40B4-BE49-F238E27FC236}">
                <a16:creationId xmlns:a16="http://schemas.microsoft.com/office/drawing/2014/main" id="{F0A1E9CE-8C9A-3B07-EF59-3DEAF3B63E58}"/>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461648" y="3232572"/>
            <a:ext cx="1348154" cy="1348154"/>
          </a:xfrm>
          <a:prstGeom prst="rect">
            <a:avLst/>
          </a:prstGeom>
        </p:spPr>
      </p:pic>
      <p:pic>
        <p:nvPicPr>
          <p:cNvPr id="17" name="Picture 16" descr="A logo with a blue and black text&#10;&#10;Description automatically generated">
            <a:extLst>
              <a:ext uri="{FF2B5EF4-FFF2-40B4-BE49-F238E27FC236}">
                <a16:creationId xmlns:a16="http://schemas.microsoft.com/office/drawing/2014/main" id="{D5419796-B66A-11E5-5BC2-2A22AEA5BED1}"/>
              </a:ext>
            </a:extLst>
          </p:cNvPr>
          <p:cNvPicPr>
            <a:picLocks noChangeAspect="1"/>
          </p:cNvPicPr>
          <p:nvPr/>
        </p:nvPicPr>
        <p:blipFill rotWithShape="1">
          <a:blip r:embed="rId12"/>
          <a:srcRect l="16200" t="33260" r="17455" b="25531"/>
          <a:stretch/>
        </p:blipFill>
        <p:spPr>
          <a:xfrm>
            <a:off x="2241635" y="3659550"/>
            <a:ext cx="1902165" cy="775814"/>
          </a:xfrm>
          <a:prstGeom prst="rect">
            <a:avLst/>
          </a:prstGeom>
        </p:spPr>
      </p:pic>
    </p:spTree>
    <p:extLst>
      <p:ext uri="{BB962C8B-B14F-4D97-AF65-F5344CB8AC3E}">
        <p14:creationId xmlns:p14="http://schemas.microsoft.com/office/powerpoint/2010/main" val="117950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B4B772-2254-849B-5A4C-FDF4D1E8CF7D}"/>
              </a:ext>
            </a:extLst>
          </p:cNvPr>
          <p:cNvSpPr>
            <a:spLocks noGrp="1"/>
          </p:cNvSpPr>
          <p:nvPr>
            <p:ph type="body" sz="quarter" idx="14"/>
          </p:nvPr>
        </p:nvSpPr>
        <p:spPr>
          <a:xfrm>
            <a:off x="591015" y="1449021"/>
            <a:ext cx="10314879" cy="3959958"/>
          </a:xfrm>
        </p:spPr>
        <p:txBody>
          <a:bodyPr>
            <a:normAutofit/>
          </a:bodyPr>
          <a:lstStyle/>
          <a:p>
            <a:pPr marL="171450" indent="-171450">
              <a:lnSpc>
                <a:spcPct val="200000"/>
              </a:lnSpc>
              <a:buFont typeface="Arial" panose="020B0604020202020204" pitchFamily="34" charset="0"/>
              <a:buChar char="•"/>
            </a:pPr>
            <a:r>
              <a:rPr lang="en-US" sz="2000">
                <a:latin typeface="+mn-lt"/>
              </a:rPr>
              <a:t>Dedicated Innovation Teams</a:t>
            </a:r>
          </a:p>
          <a:p>
            <a:pPr marL="171450" indent="-171450">
              <a:lnSpc>
                <a:spcPct val="200000"/>
              </a:lnSpc>
              <a:buFont typeface="Arial" panose="020B0604020202020204" pitchFamily="34" charset="0"/>
              <a:buChar char="•"/>
            </a:pPr>
            <a:r>
              <a:rPr lang="en-US" sz="2000">
                <a:latin typeface="+mn-lt"/>
              </a:rPr>
              <a:t>Customer Insights </a:t>
            </a:r>
          </a:p>
          <a:p>
            <a:pPr marL="171450" indent="-171450">
              <a:lnSpc>
                <a:spcPct val="200000"/>
              </a:lnSpc>
              <a:buFont typeface="Arial" panose="020B0604020202020204" pitchFamily="34" charset="0"/>
              <a:buChar char="•"/>
            </a:pPr>
            <a:r>
              <a:rPr lang="en-US" sz="2000">
                <a:latin typeface="+mn-lt"/>
              </a:rPr>
              <a:t>Prioritization and Resource Allocation</a:t>
            </a:r>
          </a:p>
          <a:p>
            <a:pPr marL="171450" indent="-171450">
              <a:lnSpc>
                <a:spcPct val="200000"/>
              </a:lnSpc>
              <a:buFont typeface="Arial" panose="020B0604020202020204" pitchFamily="34" charset="0"/>
              <a:buChar char="•"/>
            </a:pPr>
            <a:r>
              <a:rPr lang="en-US" sz="2000">
                <a:latin typeface="+mn-lt"/>
              </a:rPr>
              <a:t>Metrics and Measurement</a:t>
            </a:r>
          </a:p>
        </p:txBody>
      </p:sp>
      <p:sp>
        <p:nvSpPr>
          <p:cNvPr id="6" name="Text Placeholder 5">
            <a:extLst>
              <a:ext uri="{FF2B5EF4-FFF2-40B4-BE49-F238E27FC236}">
                <a16:creationId xmlns:a16="http://schemas.microsoft.com/office/drawing/2014/main" id="{3A07FDF9-188F-8163-D1B4-24EF92706020}"/>
              </a:ext>
            </a:extLst>
          </p:cNvPr>
          <p:cNvSpPr>
            <a:spLocks noGrp="1"/>
          </p:cNvSpPr>
          <p:nvPr>
            <p:ph type="body" sz="quarter" idx="20"/>
          </p:nvPr>
        </p:nvSpPr>
        <p:spPr>
          <a:xfrm>
            <a:off x="509285" y="664352"/>
            <a:ext cx="9549115" cy="549856"/>
          </a:xfrm>
        </p:spPr>
        <p:txBody>
          <a:bodyPr>
            <a:noAutofit/>
          </a:bodyPr>
          <a:lstStyle/>
          <a:p>
            <a:r>
              <a:rPr lang="en-US" sz="3200" b="1">
                <a:latin typeface="+mn-lt"/>
              </a:rPr>
              <a:t>Takeaways from Clayton Christensen's Model</a:t>
            </a:r>
            <a:endParaRPr lang="en-US"/>
          </a:p>
        </p:txBody>
      </p:sp>
    </p:spTree>
    <p:extLst>
      <p:ext uri="{BB962C8B-B14F-4D97-AF65-F5344CB8AC3E}">
        <p14:creationId xmlns:p14="http://schemas.microsoft.com/office/powerpoint/2010/main" val="3137233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B4B772-2254-849B-5A4C-FDF4D1E8CF7D}"/>
              </a:ext>
            </a:extLst>
          </p:cNvPr>
          <p:cNvSpPr>
            <a:spLocks noGrp="1"/>
          </p:cNvSpPr>
          <p:nvPr>
            <p:ph type="body" sz="quarter" idx="14"/>
          </p:nvPr>
        </p:nvSpPr>
        <p:spPr>
          <a:xfrm>
            <a:off x="509285" y="1940348"/>
            <a:ext cx="9884395" cy="3736552"/>
          </a:xfrm>
        </p:spPr>
        <p:txBody>
          <a:bodyPr/>
          <a:lstStyle/>
          <a:p>
            <a:pPr marL="0" indent="0">
              <a:buNone/>
            </a:pPr>
            <a:r>
              <a:rPr lang="en-US" sz="2400" dirty="0">
                <a:latin typeface="+mn-lt"/>
              </a:rPr>
              <a:t>What benefits did Pearson realize in making the shift from a Waterfall process to an Agile one?  What downsides might be associated with such a shift?  What firm or market circumstances are more likely to benefit from a Waterfall or Agile methodology?</a:t>
            </a:r>
          </a:p>
          <a:p>
            <a:pPr marL="0" indent="0">
              <a:buNone/>
            </a:pPr>
            <a:endParaRPr lang="en-US" dirty="0"/>
          </a:p>
        </p:txBody>
      </p:sp>
      <p:sp>
        <p:nvSpPr>
          <p:cNvPr id="6" name="Text Placeholder 5">
            <a:extLst>
              <a:ext uri="{FF2B5EF4-FFF2-40B4-BE49-F238E27FC236}">
                <a16:creationId xmlns:a16="http://schemas.microsoft.com/office/drawing/2014/main" id="{3A07FDF9-188F-8163-D1B4-24EF92706020}"/>
              </a:ext>
            </a:extLst>
          </p:cNvPr>
          <p:cNvSpPr>
            <a:spLocks noGrp="1"/>
          </p:cNvSpPr>
          <p:nvPr>
            <p:ph type="body" sz="quarter" idx="20"/>
          </p:nvPr>
        </p:nvSpPr>
        <p:spPr/>
        <p:txBody>
          <a:bodyPr/>
          <a:lstStyle/>
          <a:p>
            <a:r>
              <a:rPr lang="en-US" dirty="0"/>
              <a:t>Question 3</a:t>
            </a:r>
          </a:p>
        </p:txBody>
      </p:sp>
    </p:spTree>
    <p:extLst>
      <p:ext uri="{BB962C8B-B14F-4D97-AF65-F5344CB8AC3E}">
        <p14:creationId xmlns:p14="http://schemas.microsoft.com/office/powerpoint/2010/main" val="208038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C00D23-1063-288E-C3AA-19527554FD8B}"/>
              </a:ext>
            </a:extLst>
          </p:cNvPr>
          <p:cNvSpPr>
            <a:spLocks noGrp="1"/>
          </p:cNvSpPr>
          <p:nvPr>
            <p:ph type="body" sz="quarter" idx="20"/>
          </p:nvPr>
        </p:nvSpPr>
        <p:spPr/>
        <p:txBody>
          <a:bodyPr/>
          <a:lstStyle/>
          <a:p>
            <a:r>
              <a:rPr lang="en-IN" dirty="0"/>
              <a:t>Agile Transition at Pearson: Upsides</a:t>
            </a:r>
          </a:p>
          <a:p>
            <a:endParaRPr lang="en-US" dirty="0"/>
          </a:p>
        </p:txBody>
      </p:sp>
      <p:graphicFrame>
        <p:nvGraphicFramePr>
          <p:cNvPr id="9" name="Text Placeholder 2">
            <a:extLst>
              <a:ext uri="{FF2B5EF4-FFF2-40B4-BE49-F238E27FC236}">
                <a16:creationId xmlns:a16="http://schemas.microsoft.com/office/drawing/2014/main" id="{6C48E242-BEC8-658E-1657-5DE8A5161151}"/>
              </a:ext>
            </a:extLst>
          </p:cNvPr>
          <p:cNvGraphicFramePr/>
          <p:nvPr>
            <p:extLst>
              <p:ext uri="{D42A27DB-BD31-4B8C-83A1-F6EECF244321}">
                <p14:modId xmlns:p14="http://schemas.microsoft.com/office/powerpoint/2010/main" val="489291844"/>
              </p:ext>
            </p:extLst>
          </p:nvPr>
        </p:nvGraphicFramePr>
        <p:xfrm>
          <a:off x="509285" y="1940348"/>
          <a:ext cx="9752315" cy="3736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83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67B7C9-255F-FD41-204B-104B64A053B6}"/>
              </a:ext>
            </a:extLst>
          </p:cNvPr>
          <p:cNvSpPr>
            <a:spLocks noGrp="1"/>
          </p:cNvSpPr>
          <p:nvPr>
            <p:ph type="body" sz="quarter" idx="20"/>
          </p:nvPr>
        </p:nvSpPr>
        <p:spPr/>
        <p:txBody>
          <a:bodyPr>
            <a:normAutofit fontScale="85000" lnSpcReduction="10000"/>
          </a:bodyPr>
          <a:lstStyle/>
          <a:p>
            <a:r>
              <a:rPr lang="en-US" dirty="0"/>
              <a:t>Challenges of Agile Transition: Downsides</a:t>
            </a:r>
          </a:p>
          <a:p>
            <a:endParaRPr lang="en-US" dirty="0"/>
          </a:p>
        </p:txBody>
      </p:sp>
      <p:graphicFrame>
        <p:nvGraphicFramePr>
          <p:cNvPr id="12" name="Text Placeholder 2">
            <a:extLst>
              <a:ext uri="{FF2B5EF4-FFF2-40B4-BE49-F238E27FC236}">
                <a16:creationId xmlns:a16="http://schemas.microsoft.com/office/drawing/2014/main" id="{29B9502A-2679-4AF7-22E8-E24CD34DC889}"/>
              </a:ext>
            </a:extLst>
          </p:cNvPr>
          <p:cNvGraphicFramePr/>
          <p:nvPr>
            <p:extLst>
              <p:ext uri="{D42A27DB-BD31-4B8C-83A1-F6EECF244321}">
                <p14:modId xmlns:p14="http://schemas.microsoft.com/office/powerpoint/2010/main" val="2846837328"/>
              </p:ext>
            </p:extLst>
          </p:nvPr>
        </p:nvGraphicFramePr>
        <p:xfrm>
          <a:off x="509285" y="1940348"/>
          <a:ext cx="7560923" cy="3736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60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38CE91-8F43-B079-F950-9C957B50A86D}"/>
              </a:ext>
            </a:extLst>
          </p:cNvPr>
          <p:cNvSpPr>
            <a:spLocks noGrp="1"/>
          </p:cNvSpPr>
          <p:nvPr>
            <p:ph type="body" sz="quarter" idx="20"/>
          </p:nvPr>
        </p:nvSpPr>
        <p:spPr>
          <a:xfrm>
            <a:off x="509285" y="798167"/>
            <a:ext cx="7560924" cy="549856"/>
          </a:xfrm>
        </p:spPr>
        <p:txBody>
          <a:bodyPr>
            <a:noAutofit/>
          </a:bodyPr>
          <a:lstStyle/>
          <a:p>
            <a:r>
              <a:rPr lang="en-US" sz="2700" dirty="0"/>
              <a:t>Choosing the Right Methodology: Waterfall vs. Agile</a:t>
            </a:r>
          </a:p>
        </p:txBody>
      </p:sp>
      <p:graphicFrame>
        <p:nvGraphicFramePr>
          <p:cNvPr id="12" name="Text Placeholder 2">
            <a:extLst>
              <a:ext uri="{FF2B5EF4-FFF2-40B4-BE49-F238E27FC236}">
                <a16:creationId xmlns:a16="http://schemas.microsoft.com/office/drawing/2014/main" id="{92D90542-ACAA-44F2-177D-DB441A26C847}"/>
              </a:ext>
            </a:extLst>
          </p:cNvPr>
          <p:cNvGraphicFramePr/>
          <p:nvPr>
            <p:extLst>
              <p:ext uri="{D42A27DB-BD31-4B8C-83A1-F6EECF244321}">
                <p14:modId xmlns:p14="http://schemas.microsoft.com/office/powerpoint/2010/main" val="3398643472"/>
              </p:ext>
            </p:extLst>
          </p:nvPr>
        </p:nvGraphicFramePr>
        <p:xfrm>
          <a:off x="400229" y="1839679"/>
          <a:ext cx="9691728" cy="4119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06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5E674-947A-55B9-B634-C7418F0B477E}"/>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DB57CCF-F45A-62C9-C05B-076C01F31F56}"/>
              </a:ext>
            </a:extLst>
          </p:cNvPr>
          <p:cNvSpPr>
            <a:spLocks noGrp="1"/>
          </p:cNvSpPr>
          <p:nvPr>
            <p:ph type="body" sz="quarter" idx="20"/>
          </p:nvPr>
        </p:nvSpPr>
        <p:spPr>
          <a:xfrm>
            <a:off x="435419" y="1029397"/>
            <a:ext cx="6272515" cy="549856"/>
          </a:xfrm>
        </p:spPr>
        <p:txBody>
          <a:bodyPr lIns="91440" tIns="45720" rIns="91440" bIns="45720" anchor="t">
            <a:normAutofit/>
          </a:bodyPr>
          <a:lstStyle/>
          <a:p>
            <a:r>
              <a:rPr lang="en-US">
                <a:latin typeface="Times New Roman"/>
                <a:cs typeface="Times New Roman"/>
              </a:rPr>
              <a:t>Question 4 </a:t>
            </a:r>
          </a:p>
        </p:txBody>
      </p:sp>
      <p:pic>
        <p:nvPicPr>
          <p:cNvPr id="19" name="Picture 18">
            <a:extLst>
              <a:ext uri="{FF2B5EF4-FFF2-40B4-BE49-F238E27FC236}">
                <a16:creationId xmlns:a16="http://schemas.microsoft.com/office/drawing/2014/main" id="{818C2BED-FDA4-ABA4-8D44-E598DD26ABF5}"/>
              </a:ext>
            </a:extLst>
          </p:cNvPr>
          <p:cNvPicPr>
            <a:picLocks noChangeAspect="1"/>
          </p:cNvPicPr>
          <p:nvPr/>
        </p:nvPicPr>
        <p:blipFill>
          <a:blip r:embed="rId2"/>
          <a:stretch>
            <a:fillRect/>
          </a:stretch>
        </p:blipFill>
        <p:spPr>
          <a:xfrm>
            <a:off x="340170" y="6172594"/>
            <a:ext cx="3629532" cy="638264"/>
          </a:xfrm>
          <a:prstGeom prst="rect">
            <a:avLst/>
          </a:prstGeom>
        </p:spPr>
      </p:pic>
      <p:sp>
        <p:nvSpPr>
          <p:cNvPr id="8" name="TextBox 7">
            <a:extLst>
              <a:ext uri="{FF2B5EF4-FFF2-40B4-BE49-F238E27FC236}">
                <a16:creationId xmlns:a16="http://schemas.microsoft.com/office/drawing/2014/main" id="{6BD3E051-3FC3-2F62-AEAA-F8F7D88C7973}"/>
              </a:ext>
            </a:extLst>
          </p:cNvPr>
          <p:cNvSpPr txBox="1"/>
          <p:nvPr/>
        </p:nvSpPr>
        <p:spPr>
          <a:xfrm>
            <a:off x="435419" y="2116603"/>
            <a:ext cx="10096500" cy="1938992"/>
          </a:xfrm>
          <a:prstGeom prst="rect">
            <a:avLst/>
          </a:prstGeom>
          <a:noFill/>
        </p:spPr>
        <p:txBody>
          <a:bodyPr wrap="square" rtlCol="0">
            <a:spAutoFit/>
          </a:bodyPr>
          <a:lstStyle/>
          <a:p>
            <a:endParaRPr lang="en-US" sz="2400"/>
          </a:p>
          <a:p>
            <a:r>
              <a:rPr lang="en-US" sz="2400"/>
              <a:t>What are some of the things Adams-Woodford should consider as he evaluates whether to continue to focus on the </a:t>
            </a:r>
            <a:r>
              <a:rPr lang="en-US" sz="2400" err="1"/>
              <a:t>SuccessMaker</a:t>
            </a:r>
            <a:r>
              <a:rPr lang="en-US" sz="2400"/>
              <a:t> product versus becoming involved in a company-wide Agile initiative?  What approach should Adams-Woodford pursue?  How might he optimize this approach?</a:t>
            </a:r>
          </a:p>
        </p:txBody>
      </p:sp>
    </p:spTree>
    <p:extLst>
      <p:ext uri="{BB962C8B-B14F-4D97-AF65-F5344CB8AC3E}">
        <p14:creationId xmlns:p14="http://schemas.microsoft.com/office/powerpoint/2010/main" val="115815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6E8C1F2-7157-E7DC-6445-D52C76AD2768}"/>
              </a:ext>
            </a:extLst>
          </p:cNvPr>
          <p:cNvSpPr>
            <a:spLocks noGrp="1"/>
          </p:cNvSpPr>
          <p:nvPr>
            <p:ph type="body" sz="quarter" idx="20"/>
          </p:nvPr>
        </p:nvSpPr>
        <p:spPr>
          <a:xfrm>
            <a:off x="509285" y="497378"/>
            <a:ext cx="6272515" cy="549856"/>
          </a:xfrm>
        </p:spPr>
        <p:txBody>
          <a:bodyPr/>
          <a:lstStyle/>
          <a:p>
            <a:pPr>
              <a:lnSpc>
                <a:spcPct val="80000"/>
              </a:lnSpc>
            </a:pPr>
            <a:r>
              <a:rPr lang="en-US"/>
              <a:t>Considerations for Adams-Woodford</a:t>
            </a:r>
          </a:p>
          <a:p>
            <a:endParaRPr lang="en-US"/>
          </a:p>
        </p:txBody>
      </p:sp>
      <p:graphicFrame>
        <p:nvGraphicFramePr>
          <p:cNvPr id="10" name="Text Placeholder 4">
            <a:extLst>
              <a:ext uri="{FF2B5EF4-FFF2-40B4-BE49-F238E27FC236}">
                <a16:creationId xmlns:a16="http://schemas.microsoft.com/office/drawing/2014/main" id="{706E216E-D813-FD4B-C8FA-D562D3B9FFD7}"/>
              </a:ext>
            </a:extLst>
          </p:cNvPr>
          <p:cNvGraphicFramePr/>
          <p:nvPr>
            <p:extLst>
              <p:ext uri="{D42A27DB-BD31-4B8C-83A1-F6EECF244321}">
                <p14:modId xmlns:p14="http://schemas.microsoft.com/office/powerpoint/2010/main" val="3077774771"/>
              </p:ext>
            </p:extLst>
          </p:nvPr>
        </p:nvGraphicFramePr>
        <p:xfrm>
          <a:off x="635619" y="1393903"/>
          <a:ext cx="9634653" cy="4427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close-up of a logo&#10;&#10;Description automatically generated">
            <a:extLst>
              <a:ext uri="{FF2B5EF4-FFF2-40B4-BE49-F238E27FC236}">
                <a16:creationId xmlns:a16="http://schemas.microsoft.com/office/drawing/2014/main" id="{1343227D-51E2-9C41-B090-5BBE9F8B5312}"/>
              </a:ext>
            </a:extLst>
          </p:cNvPr>
          <p:cNvPicPr>
            <a:picLocks noChangeAspect="1"/>
          </p:cNvPicPr>
          <p:nvPr/>
        </p:nvPicPr>
        <p:blipFill>
          <a:blip r:embed="rId8"/>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541090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CB265-E65A-7E83-3091-03CEE246E9F3}"/>
              </a:ext>
            </a:extLst>
          </p:cNvPr>
          <p:cNvSpPr>
            <a:spLocks noGrp="1"/>
          </p:cNvSpPr>
          <p:nvPr>
            <p:ph type="body" sz="quarter" idx="13"/>
          </p:nvPr>
        </p:nvSpPr>
        <p:spPr>
          <a:xfrm>
            <a:off x="2238397" y="1431758"/>
            <a:ext cx="6701066" cy="349890"/>
          </a:xfrm>
        </p:spPr>
        <p:txBody>
          <a:bodyPr/>
          <a:lstStyle/>
          <a:p>
            <a:r>
              <a:rPr lang="en-US" sz="1800">
                <a:solidFill>
                  <a:srgbClr val="881C1C"/>
                </a:solidFill>
                <a:latin typeface="Times New Roman" panose="02020603050405020304" pitchFamily="18" charset="0"/>
                <a:cs typeface="Times New Roman" panose="02020603050405020304" pitchFamily="18" charset="0"/>
              </a:rPr>
              <a:t>Adams-Woodford might pursue a hybrid approach</a:t>
            </a:r>
          </a:p>
        </p:txBody>
      </p:sp>
      <p:sp>
        <p:nvSpPr>
          <p:cNvPr id="7" name="Text Placeholder 6">
            <a:extLst>
              <a:ext uri="{FF2B5EF4-FFF2-40B4-BE49-F238E27FC236}">
                <a16:creationId xmlns:a16="http://schemas.microsoft.com/office/drawing/2014/main" id="{15479861-1201-B1BB-C604-C1B091F22600}"/>
              </a:ext>
            </a:extLst>
          </p:cNvPr>
          <p:cNvSpPr>
            <a:spLocks noGrp="1"/>
          </p:cNvSpPr>
          <p:nvPr>
            <p:ph type="body" sz="quarter" idx="20"/>
          </p:nvPr>
        </p:nvSpPr>
        <p:spPr>
          <a:xfrm>
            <a:off x="521163" y="587486"/>
            <a:ext cx="6272515" cy="549856"/>
          </a:xfrm>
        </p:spPr>
        <p:txBody>
          <a:bodyPr>
            <a:normAutofit/>
          </a:bodyPr>
          <a:lstStyle/>
          <a:p>
            <a:pPr>
              <a:lnSpc>
                <a:spcPct val="80000"/>
              </a:lnSpc>
            </a:pPr>
            <a:r>
              <a:rPr lang="en-US"/>
              <a:t>Recommended Approach</a:t>
            </a:r>
          </a:p>
          <a:p>
            <a:endParaRPr lang="en-US"/>
          </a:p>
        </p:txBody>
      </p:sp>
      <p:graphicFrame>
        <p:nvGraphicFramePr>
          <p:cNvPr id="14" name="Text Placeholder 4">
            <a:extLst>
              <a:ext uri="{FF2B5EF4-FFF2-40B4-BE49-F238E27FC236}">
                <a16:creationId xmlns:a16="http://schemas.microsoft.com/office/drawing/2014/main" id="{4B5A2AF7-9D3F-ED96-7700-0C63A818922B}"/>
              </a:ext>
            </a:extLst>
          </p:cNvPr>
          <p:cNvGraphicFramePr/>
          <p:nvPr>
            <p:extLst>
              <p:ext uri="{D42A27DB-BD31-4B8C-83A1-F6EECF244321}">
                <p14:modId xmlns:p14="http://schemas.microsoft.com/office/powerpoint/2010/main" val="4276817728"/>
              </p:ext>
            </p:extLst>
          </p:nvPr>
        </p:nvGraphicFramePr>
        <p:xfrm>
          <a:off x="521163" y="1940347"/>
          <a:ext cx="9693648" cy="3912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46212820-69D6-E759-2FF9-D5F91BC30091}"/>
              </a:ext>
            </a:extLst>
          </p:cNvPr>
          <p:cNvPicPr>
            <a:picLocks noChangeAspect="1"/>
          </p:cNvPicPr>
          <p:nvPr/>
        </p:nvPicPr>
        <p:blipFill>
          <a:blip r:embed="rId7"/>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68618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68BDB93-5EA1-8505-B29B-D512E54E50E6}"/>
              </a:ext>
            </a:extLst>
          </p:cNvPr>
          <p:cNvPicPr>
            <a:picLocks noChangeAspect="1"/>
          </p:cNvPicPr>
          <p:nvPr/>
        </p:nvPicPr>
        <p:blipFill>
          <a:blip r:embed="rId2"/>
          <a:stretch>
            <a:fillRect/>
          </a:stretch>
        </p:blipFill>
        <p:spPr>
          <a:xfrm>
            <a:off x="340170" y="6172594"/>
            <a:ext cx="3629532" cy="638264"/>
          </a:xfrm>
          <a:prstGeom prst="rect">
            <a:avLst/>
          </a:prstGeom>
        </p:spPr>
      </p:pic>
      <p:sp>
        <p:nvSpPr>
          <p:cNvPr id="5" name="Text Placeholder 4">
            <a:extLst>
              <a:ext uri="{FF2B5EF4-FFF2-40B4-BE49-F238E27FC236}">
                <a16:creationId xmlns:a16="http://schemas.microsoft.com/office/drawing/2014/main" id="{45ABF722-BCC2-614D-2D80-D8254646EA12}"/>
              </a:ext>
            </a:extLst>
          </p:cNvPr>
          <p:cNvSpPr>
            <a:spLocks noGrp="1"/>
          </p:cNvSpPr>
          <p:nvPr>
            <p:ph type="body" sz="quarter" idx="20"/>
          </p:nvPr>
        </p:nvSpPr>
        <p:spPr>
          <a:xfrm>
            <a:off x="481783" y="837496"/>
            <a:ext cx="6272515" cy="549856"/>
          </a:xfrm>
        </p:spPr>
        <p:txBody>
          <a:bodyPr/>
          <a:lstStyle/>
          <a:p>
            <a:r>
              <a:rPr lang="en-IN"/>
              <a:t>Question 1</a:t>
            </a:r>
          </a:p>
        </p:txBody>
      </p:sp>
      <p:sp>
        <p:nvSpPr>
          <p:cNvPr id="9" name="TextBox 8">
            <a:extLst>
              <a:ext uri="{FF2B5EF4-FFF2-40B4-BE49-F238E27FC236}">
                <a16:creationId xmlns:a16="http://schemas.microsoft.com/office/drawing/2014/main" id="{2FBC9328-0700-47A2-2BF3-DF5302DF42A9}"/>
              </a:ext>
            </a:extLst>
          </p:cNvPr>
          <p:cNvSpPr txBox="1"/>
          <p:nvPr/>
        </p:nvSpPr>
        <p:spPr>
          <a:xfrm>
            <a:off x="481783" y="2359718"/>
            <a:ext cx="10129276" cy="830997"/>
          </a:xfrm>
          <a:prstGeom prst="rect">
            <a:avLst/>
          </a:prstGeom>
          <a:noFill/>
        </p:spPr>
        <p:txBody>
          <a:bodyPr wrap="square" rtlCol="0">
            <a:spAutoFit/>
          </a:bodyPr>
          <a:lstStyle/>
          <a:p>
            <a:r>
              <a:rPr lang="en-US" sz="2400"/>
              <a:t>What challenges does Adams-Woodford face as he develops his five-year product roadmap?</a:t>
            </a:r>
          </a:p>
        </p:txBody>
      </p:sp>
    </p:spTree>
    <p:extLst>
      <p:ext uri="{BB962C8B-B14F-4D97-AF65-F5344CB8AC3E}">
        <p14:creationId xmlns:p14="http://schemas.microsoft.com/office/powerpoint/2010/main" val="285953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BC69B7-E107-59BE-C36C-2A3E2DACA177}"/>
              </a:ext>
            </a:extLst>
          </p:cNvPr>
          <p:cNvSpPr>
            <a:spLocks noGrp="1"/>
          </p:cNvSpPr>
          <p:nvPr>
            <p:ph type="body" sz="quarter" idx="20"/>
          </p:nvPr>
        </p:nvSpPr>
        <p:spPr>
          <a:xfrm>
            <a:off x="613611" y="631244"/>
            <a:ext cx="6272515" cy="549856"/>
          </a:xfrm>
        </p:spPr>
        <p:txBody>
          <a:bodyPr/>
          <a:lstStyle/>
          <a:p>
            <a:pPr>
              <a:lnSpc>
                <a:spcPct val="80000"/>
              </a:lnSpc>
            </a:pPr>
            <a:r>
              <a:rPr lang="en-US"/>
              <a:t>Optimizing the Approach</a:t>
            </a:r>
          </a:p>
          <a:p>
            <a:endParaRPr lang="en-US"/>
          </a:p>
        </p:txBody>
      </p:sp>
      <p:graphicFrame>
        <p:nvGraphicFramePr>
          <p:cNvPr id="8" name="Text Placeholder 4">
            <a:extLst>
              <a:ext uri="{FF2B5EF4-FFF2-40B4-BE49-F238E27FC236}">
                <a16:creationId xmlns:a16="http://schemas.microsoft.com/office/drawing/2014/main" id="{3B93B7D4-37BA-572C-E571-7C7BA50E5697}"/>
              </a:ext>
            </a:extLst>
          </p:cNvPr>
          <p:cNvGraphicFramePr/>
          <p:nvPr>
            <p:extLst>
              <p:ext uri="{D42A27DB-BD31-4B8C-83A1-F6EECF244321}">
                <p14:modId xmlns:p14="http://schemas.microsoft.com/office/powerpoint/2010/main" val="4180706829"/>
              </p:ext>
            </p:extLst>
          </p:nvPr>
        </p:nvGraphicFramePr>
        <p:xfrm>
          <a:off x="613611" y="1564105"/>
          <a:ext cx="9661357" cy="4112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730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14CA9D-2986-0F20-B900-01B9C44EBF98}"/>
              </a:ext>
            </a:extLst>
          </p:cNvPr>
          <p:cNvSpPr>
            <a:spLocks noGrp="1"/>
          </p:cNvSpPr>
          <p:nvPr>
            <p:ph type="body" sz="quarter" idx="18"/>
          </p:nvPr>
        </p:nvSpPr>
        <p:spPr>
          <a:xfrm>
            <a:off x="509285" y="1700656"/>
            <a:ext cx="5442164" cy="3456687"/>
          </a:xfrm>
        </p:spPr>
        <p:txBody>
          <a:bodyPr>
            <a:normAutofit/>
          </a:bodyPr>
          <a:lstStyle/>
          <a:p>
            <a:pPr marL="285750" indent="-285750">
              <a:buFont typeface="Arial" panose="020B0604020202020204" pitchFamily="34" charset="0"/>
              <a:buChar char="•"/>
            </a:pPr>
            <a:r>
              <a:rPr lang="en-US" sz="1800" b="0" i="0">
                <a:solidFill>
                  <a:srgbClr val="13343B"/>
                </a:solidFill>
                <a:effectLst/>
                <a:highlight>
                  <a:srgbClr val="FCFCF9"/>
                </a:highlight>
                <a:latin typeface="+mn-lt"/>
              </a:rPr>
              <a:t>Adams-Woodford does not necessarily have to pursue just one Agile approach. </a:t>
            </a:r>
          </a:p>
          <a:p>
            <a:pPr>
              <a:buFont typeface="Arial" panose="020B0604020202020204" pitchFamily="34" charset="0"/>
              <a:buChar char="•"/>
            </a:pPr>
            <a:r>
              <a:rPr lang="en-US" sz="1800" b="0" i="0">
                <a:solidFill>
                  <a:srgbClr val="13343B"/>
                </a:solidFill>
                <a:effectLst/>
                <a:highlight>
                  <a:srgbClr val="FCFCF9"/>
                </a:highlight>
                <a:latin typeface="+mn-lt"/>
              </a:rPr>
              <a:t>A hybrid approach that enables the enhancement of </a:t>
            </a:r>
            <a:r>
              <a:rPr lang="en-US" sz="1800" b="0" i="0" err="1">
                <a:solidFill>
                  <a:srgbClr val="13343B"/>
                </a:solidFill>
                <a:effectLst/>
                <a:highlight>
                  <a:srgbClr val="FCFCF9"/>
                </a:highlight>
                <a:latin typeface="+mn-lt"/>
              </a:rPr>
              <a:t>SuccessMaker</a:t>
            </a:r>
            <a:r>
              <a:rPr lang="en-US" sz="1800" b="0" i="0">
                <a:solidFill>
                  <a:srgbClr val="13343B"/>
                </a:solidFill>
                <a:effectLst/>
                <a:highlight>
                  <a:srgbClr val="FCFCF9"/>
                </a:highlight>
                <a:latin typeface="+mn-lt"/>
              </a:rPr>
              <a:t> while promoting Agile practices company-wide could best balance immediate product needs with long-term strategic transformation.</a:t>
            </a:r>
            <a:endParaRPr lang="en-US" sz="1800">
              <a:latin typeface="+mn-lt"/>
            </a:endParaRPr>
          </a:p>
        </p:txBody>
      </p:sp>
      <p:sp>
        <p:nvSpPr>
          <p:cNvPr id="6" name="Text Placeholder 5">
            <a:extLst>
              <a:ext uri="{FF2B5EF4-FFF2-40B4-BE49-F238E27FC236}">
                <a16:creationId xmlns:a16="http://schemas.microsoft.com/office/drawing/2014/main" id="{A3E9DC0A-C8A6-47B2-8993-7C32A2C8F0FA}"/>
              </a:ext>
            </a:extLst>
          </p:cNvPr>
          <p:cNvSpPr>
            <a:spLocks noGrp="1"/>
          </p:cNvSpPr>
          <p:nvPr>
            <p:ph type="body" sz="quarter" idx="20"/>
          </p:nvPr>
        </p:nvSpPr>
        <p:spPr/>
        <p:txBody>
          <a:bodyPr/>
          <a:lstStyle/>
          <a:p>
            <a:r>
              <a:rPr lang="en-IN"/>
              <a:t>To Conclude</a:t>
            </a:r>
            <a:endParaRPr lang="en-US"/>
          </a:p>
        </p:txBody>
      </p:sp>
      <p:pic>
        <p:nvPicPr>
          <p:cNvPr id="9" name="Picture 8" descr="A diagram of a company">
            <a:extLst>
              <a:ext uri="{FF2B5EF4-FFF2-40B4-BE49-F238E27FC236}">
                <a16:creationId xmlns:a16="http://schemas.microsoft.com/office/drawing/2014/main" id="{77D17961-ECCA-9F67-3C23-F3DA9EAF01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70228" y="1449466"/>
            <a:ext cx="3992034" cy="3791608"/>
          </a:xfrm>
          <a:prstGeom prst="rect">
            <a:avLst/>
          </a:prstGeom>
          <a:ln>
            <a:no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18BAF2A6-D3CB-6238-66BD-18560CA83958}"/>
              </a:ext>
            </a:extLst>
          </p:cNvPr>
          <p:cNvSpPr txBox="1"/>
          <p:nvPr/>
        </p:nvSpPr>
        <p:spPr>
          <a:xfrm>
            <a:off x="2667000" y="6858000"/>
            <a:ext cx="6858000" cy="230832"/>
          </a:xfrm>
          <a:prstGeom prst="rect">
            <a:avLst/>
          </a:prstGeom>
          <a:noFill/>
        </p:spPr>
        <p:txBody>
          <a:bodyPr wrap="square" rtlCol="0">
            <a:spAutoFit/>
          </a:bodyPr>
          <a:lstStyle/>
          <a:p>
            <a:r>
              <a:rPr lang="en-US" sz="900">
                <a:hlinkClick r:id="rId4" tooltip="https://nomad8.com/articles/modern-agile-principle-cards"/>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143727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5D64992-14AD-791A-9C0A-03CA5F918A71}"/>
              </a:ext>
            </a:extLst>
          </p:cNvPr>
          <p:cNvSpPr>
            <a:spLocks noGrp="1"/>
          </p:cNvSpPr>
          <p:nvPr>
            <p:ph type="body" sz="quarter" idx="20"/>
          </p:nvPr>
        </p:nvSpPr>
        <p:spPr>
          <a:xfrm>
            <a:off x="507827" y="761482"/>
            <a:ext cx="6272515" cy="549856"/>
          </a:xfrm>
        </p:spPr>
        <p:txBody>
          <a:bodyPr lIns="91440" tIns="45720" rIns="91440" bIns="45720" anchor="t">
            <a:normAutofit/>
          </a:bodyPr>
          <a:lstStyle/>
          <a:p>
            <a:r>
              <a:rPr lang="en-US">
                <a:latin typeface="Times New Roman"/>
                <a:cs typeface="Times New Roman"/>
              </a:rPr>
              <a:t>Question 5 </a:t>
            </a:r>
          </a:p>
        </p:txBody>
      </p:sp>
      <p:pic>
        <p:nvPicPr>
          <p:cNvPr id="19" name="Picture 18">
            <a:extLst>
              <a:ext uri="{FF2B5EF4-FFF2-40B4-BE49-F238E27FC236}">
                <a16:creationId xmlns:a16="http://schemas.microsoft.com/office/drawing/2014/main" id="{A68BDB93-5EA1-8505-B29B-D512E54E50E6}"/>
              </a:ext>
            </a:extLst>
          </p:cNvPr>
          <p:cNvPicPr>
            <a:picLocks noChangeAspect="1"/>
          </p:cNvPicPr>
          <p:nvPr/>
        </p:nvPicPr>
        <p:blipFill>
          <a:blip r:embed="rId2"/>
          <a:stretch>
            <a:fillRect/>
          </a:stretch>
        </p:blipFill>
        <p:spPr>
          <a:xfrm>
            <a:off x="340170" y="6172594"/>
            <a:ext cx="3629532" cy="638264"/>
          </a:xfrm>
          <a:prstGeom prst="rect">
            <a:avLst/>
          </a:prstGeom>
        </p:spPr>
      </p:pic>
      <p:sp>
        <p:nvSpPr>
          <p:cNvPr id="8" name="TextBox 7">
            <a:extLst>
              <a:ext uri="{FF2B5EF4-FFF2-40B4-BE49-F238E27FC236}">
                <a16:creationId xmlns:a16="http://schemas.microsoft.com/office/drawing/2014/main" id="{748415AB-4840-56C8-0B76-C4FF74C51EEC}"/>
              </a:ext>
            </a:extLst>
          </p:cNvPr>
          <p:cNvSpPr txBox="1"/>
          <p:nvPr/>
        </p:nvSpPr>
        <p:spPr>
          <a:xfrm>
            <a:off x="507827" y="2305944"/>
            <a:ext cx="10096500" cy="1569660"/>
          </a:xfrm>
          <a:prstGeom prst="rect">
            <a:avLst/>
          </a:prstGeom>
          <a:noFill/>
        </p:spPr>
        <p:txBody>
          <a:bodyPr wrap="square" rtlCol="0">
            <a:spAutoFit/>
          </a:bodyPr>
          <a:lstStyle/>
          <a:p>
            <a:r>
              <a:rPr lang="en-US" sz="2400"/>
              <a:t>Within the </a:t>
            </a:r>
            <a:r>
              <a:rPr lang="en-US" sz="2400" err="1"/>
              <a:t>SuccessMaker</a:t>
            </a:r>
            <a:r>
              <a:rPr lang="en-US" sz="2400"/>
              <a:t> team, should Adams-Woodford agree to follow the recommendations from his developers to move from Scrum to Kanban?  Should he also push to move all  the remaining teams (the content / curriculum team) to Scrum or Kanban?  What metrics should he use to evaluate his decisions?</a:t>
            </a:r>
          </a:p>
        </p:txBody>
      </p:sp>
    </p:spTree>
    <p:extLst>
      <p:ext uri="{BB962C8B-B14F-4D97-AF65-F5344CB8AC3E}">
        <p14:creationId xmlns:p14="http://schemas.microsoft.com/office/powerpoint/2010/main" val="271754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AF86329-344C-1A95-AD62-BC64A900E0A1}"/>
              </a:ext>
            </a:extLst>
          </p:cNvPr>
          <p:cNvSpPr>
            <a:spLocks noGrp="1"/>
          </p:cNvSpPr>
          <p:nvPr>
            <p:ph type="body" sz="quarter" idx="20"/>
          </p:nvPr>
        </p:nvSpPr>
        <p:spPr>
          <a:xfrm>
            <a:off x="509285" y="207390"/>
            <a:ext cx="10272825" cy="1072395"/>
          </a:xfrm>
        </p:spPr>
        <p:txBody>
          <a:bodyPr>
            <a:normAutofit/>
          </a:bodyPr>
          <a:lstStyle/>
          <a:p>
            <a:r>
              <a:rPr lang="en-US" sz="2800">
                <a:latin typeface="+mn-lt"/>
              </a:rPr>
              <a:t>Should Adams-Woodford transition the SuccessMaker team from Scrum to Kanban?</a:t>
            </a:r>
          </a:p>
        </p:txBody>
      </p:sp>
      <p:sp>
        <p:nvSpPr>
          <p:cNvPr id="7" name="TextBox 6">
            <a:extLst>
              <a:ext uri="{FF2B5EF4-FFF2-40B4-BE49-F238E27FC236}">
                <a16:creationId xmlns:a16="http://schemas.microsoft.com/office/drawing/2014/main" id="{E0F1C99D-3FDA-0A88-2864-CA3503AB3D8F}"/>
              </a:ext>
            </a:extLst>
          </p:cNvPr>
          <p:cNvSpPr txBox="1"/>
          <p:nvPr/>
        </p:nvSpPr>
        <p:spPr>
          <a:xfrm>
            <a:off x="1752599" y="5007210"/>
            <a:ext cx="2879103" cy="400110"/>
          </a:xfrm>
          <a:prstGeom prst="rect">
            <a:avLst/>
          </a:prstGeom>
          <a:noFill/>
        </p:spPr>
        <p:txBody>
          <a:bodyPr wrap="square" rtlCol="0">
            <a:spAutoFit/>
          </a:bodyPr>
          <a:lstStyle/>
          <a:p>
            <a:r>
              <a:rPr lang="en-US" sz="2000"/>
              <a:t>Lifecycle Phase Mismatch</a:t>
            </a:r>
          </a:p>
        </p:txBody>
      </p:sp>
      <p:sp>
        <p:nvSpPr>
          <p:cNvPr id="20" name="TextBox 19">
            <a:extLst>
              <a:ext uri="{FF2B5EF4-FFF2-40B4-BE49-F238E27FC236}">
                <a16:creationId xmlns:a16="http://schemas.microsoft.com/office/drawing/2014/main" id="{2D717D83-95BD-FBA6-385A-A25BF608C42A}"/>
              </a:ext>
            </a:extLst>
          </p:cNvPr>
          <p:cNvSpPr txBox="1"/>
          <p:nvPr/>
        </p:nvSpPr>
        <p:spPr>
          <a:xfrm>
            <a:off x="6723341" y="5001452"/>
            <a:ext cx="2602976" cy="400110"/>
          </a:xfrm>
          <a:prstGeom prst="rect">
            <a:avLst/>
          </a:prstGeom>
          <a:noFill/>
        </p:spPr>
        <p:txBody>
          <a:bodyPr wrap="square">
            <a:spAutoFit/>
          </a:bodyPr>
          <a:lstStyle/>
          <a:p>
            <a:r>
              <a:rPr lang="en-US" sz="2000"/>
              <a:t>Improving Productivity</a:t>
            </a:r>
          </a:p>
        </p:txBody>
      </p:sp>
      <p:sp>
        <p:nvSpPr>
          <p:cNvPr id="21" name="Text Placeholder 1">
            <a:extLst>
              <a:ext uri="{FF2B5EF4-FFF2-40B4-BE49-F238E27FC236}">
                <a16:creationId xmlns:a16="http://schemas.microsoft.com/office/drawing/2014/main" id="{6853042F-8463-DDA5-2A22-D3308903E57B}"/>
              </a:ext>
            </a:extLst>
          </p:cNvPr>
          <p:cNvSpPr>
            <a:spLocks noGrp="1"/>
          </p:cNvSpPr>
          <p:nvPr>
            <p:ph type="body" sz="quarter" idx="13"/>
          </p:nvPr>
        </p:nvSpPr>
        <p:spPr>
          <a:xfrm>
            <a:off x="509285" y="1051319"/>
            <a:ext cx="6259179" cy="425450"/>
          </a:xfrm>
        </p:spPr>
        <p:txBody>
          <a:bodyPr/>
          <a:lstStyle/>
          <a:p>
            <a:r>
              <a:rPr lang="en-US" sz="2000"/>
              <a:t>PROS</a:t>
            </a:r>
          </a:p>
        </p:txBody>
      </p:sp>
      <p:pic>
        <p:nvPicPr>
          <p:cNvPr id="23" name="Picture 22" descr="A person standing next to a sign&#10;&#10;Description automatically generated">
            <a:extLst>
              <a:ext uri="{FF2B5EF4-FFF2-40B4-BE49-F238E27FC236}">
                <a16:creationId xmlns:a16="http://schemas.microsoft.com/office/drawing/2014/main" id="{483DFA0E-9D44-547D-1B6D-FF1BE0F285C9}"/>
              </a:ext>
            </a:extLst>
          </p:cNvPr>
          <p:cNvPicPr>
            <a:picLocks noChangeAspect="1"/>
          </p:cNvPicPr>
          <p:nvPr/>
        </p:nvPicPr>
        <p:blipFill>
          <a:blip r:embed="rId3"/>
          <a:stretch>
            <a:fillRect/>
          </a:stretch>
        </p:blipFill>
        <p:spPr>
          <a:xfrm>
            <a:off x="5281629" y="1456438"/>
            <a:ext cx="5486400" cy="4114800"/>
          </a:xfrm>
          <a:prstGeom prst="rect">
            <a:avLst/>
          </a:prstGeom>
        </p:spPr>
      </p:pic>
      <p:pic>
        <p:nvPicPr>
          <p:cNvPr id="31" name="Picture 30">
            <a:extLst>
              <a:ext uri="{FF2B5EF4-FFF2-40B4-BE49-F238E27FC236}">
                <a16:creationId xmlns:a16="http://schemas.microsoft.com/office/drawing/2014/main" id="{9D75F3C5-C18C-7D77-BFF7-7050C7F63A79}"/>
              </a:ext>
            </a:extLst>
          </p:cNvPr>
          <p:cNvPicPr>
            <a:picLocks noChangeAspect="1"/>
          </p:cNvPicPr>
          <p:nvPr/>
        </p:nvPicPr>
        <p:blipFill>
          <a:blip r:embed="rId4"/>
          <a:stretch>
            <a:fillRect/>
          </a:stretch>
        </p:blipFill>
        <p:spPr>
          <a:xfrm>
            <a:off x="1591950" y="1743701"/>
            <a:ext cx="3200400" cy="3200400"/>
          </a:xfrm>
          <a:prstGeom prst="rect">
            <a:avLst/>
          </a:prstGeom>
        </p:spPr>
      </p:pic>
    </p:spTree>
    <p:extLst>
      <p:ext uri="{BB962C8B-B14F-4D97-AF65-F5344CB8AC3E}">
        <p14:creationId xmlns:p14="http://schemas.microsoft.com/office/powerpoint/2010/main" val="213901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E9D2C-2CC7-A70B-A53C-84D923949EB9}"/>
              </a:ext>
            </a:extLst>
          </p:cNvPr>
          <p:cNvSpPr>
            <a:spLocks noGrp="1"/>
          </p:cNvSpPr>
          <p:nvPr>
            <p:ph type="body" sz="quarter" idx="13"/>
          </p:nvPr>
        </p:nvSpPr>
        <p:spPr>
          <a:xfrm>
            <a:off x="521163" y="1105348"/>
            <a:ext cx="6259179" cy="425450"/>
          </a:xfrm>
        </p:spPr>
        <p:txBody>
          <a:bodyPr/>
          <a:lstStyle/>
          <a:p>
            <a:r>
              <a:rPr lang="en-US" sz="2000"/>
              <a:t>CONS</a:t>
            </a:r>
          </a:p>
        </p:txBody>
      </p:sp>
      <p:sp>
        <p:nvSpPr>
          <p:cNvPr id="7" name="Text Placeholder 5">
            <a:extLst>
              <a:ext uri="{FF2B5EF4-FFF2-40B4-BE49-F238E27FC236}">
                <a16:creationId xmlns:a16="http://schemas.microsoft.com/office/drawing/2014/main" id="{05B053E5-9B6F-1285-49A4-40BBED952FAC}"/>
              </a:ext>
            </a:extLst>
          </p:cNvPr>
          <p:cNvSpPr>
            <a:spLocks noGrp="1"/>
          </p:cNvSpPr>
          <p:nvPr>
            <p:ph type="body" sz="quarter" idx="20"/>
          </p:nvPr>
        </p:nvSpPr>
        <p:spPr>
          <a:xfrm>
            <a:off x="521163" y="242331"/>
            <a:ext cx="10452485" cy="1331945"/>
          </a:xfrm>
        </p:spPr>
        <p:txBody>
          <a:bodyPr>
            <a:normAutofit/>
          </a:bodyPr>
          <a:lstStyle/>
          <a:p>
            <a:r>
              <a:rPr lang="en-US" sz="2800">
                <a:latin typeface="+mn-lt"/>
              </a:rPr>
              <a:t>Should Adams-Woodford transition the SuccessMaker team from Scrum to Kanban?</a:t>
            </a:r>
          </a:p>
        </p:txBody>
      </p:sp>
      <p:sp>
        <p:nvSpPr>
          <p:cNvPr id="14" name="TextBox 13">
            <a:extLst>
              <a:ext uri="{FF2B5EF4-FFF2-40B4-BE49-F238E27FC236}">
                <a16:creationId xmlns:a16="http://schemas.microsoft.com/office/drawing/2014/main" id="{D1CCEE90-1A1A-74D8-A090-DFA14C1B2DBF}"/>
              </a:ext>
            </a:extLst>
          </p:cNvPr>
          <p:cNvSpPr txBox="1"/>
          <p:nvPr/>
        </p:nvSpPr>
        <p:spPr>
          <a:xfrm>
            <a:off x="1420971" y="4883614"/>
            <a:ext cx="2900435" cy="400110"/>
          </a:xfrm>
          <a:prstGeom prst="rect">
            <a:avLst/>
          </a:prstGeom>
          <a:noFill/>
        </p:spPr>
        <p:txBody>
          <a:bodyPr wrap="square">
            <a:spAutoFit/>
          </a:bodyPr>
          <a:lstStyle/>
          <a:p>
            <a:r>
              <a:rPr lang="en-US" sz="2000"/>
              <a:t>Disruption and Skepticism</a:t>
            </a:r>
          </a:p>
        </p:txBody>
      </p:sp>
      <p:pic>
        <p:nvPicPr>
          <p:cNvPr id="16" name="Picture 15" descr="A person sitting at a desk with a computer&#10;&#10;Description automatically generated">
            <a:extLst>
              <a:ext uri="{FF2B5EF4-FFF2-40B4-BE49-F238E27FC236}">
                <a16:creationId xmlns:a16="http://schemas.microsoft.com/office/drawing/2014/main" id="{C60B7A1E-C634-1ECF-EF22-404D13FB919F}"/>
              </a:ext>
            </a:extLst>
          </p:cNvPr>
          <p:cNvPicPr>
            <a:picLocks noChangeAspect="1"/>
          </p:cNvPicPr>
          <p:nvPr/>
        </p:nvPicPr>
        <p:blipFill>
          <a:blip r:embed="rId3"/>
          <a:stretch>
            <a:fillRect/>
          </a:stretch>
        </p:blipFill>
        <p:spPr>
          <a:xfrm>
            <a:off x="4954056" y="971702"/>
            <a:ext cx="5948228" cy="4568225"/>
          </a:xfrm>
          <a:prstGeom prst="rect">
            <a:avLst/>
          </a:prstGeom>
        </p:spPr>
      </p:pic>
      <p:sp>
        <p:nvSpPr>
          <p:cNvPr id="18" name="TextBox 17">
            <a:extLst>
              <a:ext uri="{FF2B5EF4-FFF2-40B4-BE49-F238E27FC236}">
                <a16:creationId xmlns:a16="http://schemas.microsoft.com/office/drawing/2014/main" id="{2FB218B3-2711-569B-C6F7-CBD51A8A8C77}"/>
              </a:ext>
            </a:extLst>
          </p:cNvPr>
          <p:cNvSpPr txBox="1"/>
          <p:nvPr/>
        </p:nvSpPr>
        <p:spPr>
          <a:xfrm>
            <a:off x="7181858" y="4883614"/>
            <a:ext cx="1996125" cy="400110"/>
          </a:xfrm>
          <a:prstGeom prst="rect">
            <a:avLst/>
          </a:prstGeom>
          <a:noFill/>
        </p:spPr>
        <p:txBody>
          <a:bodyPr wrap="square">
            <a:spAutoFit/>
          </a:bodyPr>
          <a:lstStyle/>
          <a:p>
            <a:r>
              <a:rPr lang="en-US" sz="2000"/>
              <a:t>Learning Curve</a:t>
            </a:r>
          </a:p>
        </p:txBody>
      </p:sp>
      <p:pic>
        <p:nvPicPr>
          <p:cNvPr id="20" name="Picture 19" descr="A person standing in a room with a question mark">
            <a:extLst>
              <a:ext uri="{FF2B5EF4-FFF2-40B4-BE49-F238E27FC236}">
                <a16:creationId xmlns:a16="http://schemas.microsoft.com/office/drawing/2014/main" id="{F895EC2E-DA9F-5B00-37C4-DED6793C48CA}"/>
              </a:ext>
            </a:extLst>
          </p:cNvPr>
          <p:cNvPicPr>
            <a:picLocks noChangeAspect="1"/>
          </p:cNvPicPr>
          <p:nvPr/>
        </p:nvPicPr>
        <p:blipFill>
          <a:blip r:embed="rId4"/>
          <a:stretch>
            <a:fillRect/>
          </a:stretch>
        </p:blipFill>
        <p:spPr>
          <a:xfrm>
            <a:off x="355076" y="1318073"/>
            <a:ext cx="5486400" cy="4114800"/>
          </a:xfrm>
          <a:prstGeom prst="rect">
            <a:avLst/>
          </a:prstGeom>
        </p:spPr>
      </p:pic>
    </p:spTree>
    <p:extLst>
      <p:ext uri="{BB962C8B-B14F-4D97-AF65-F5344CB8AC3E}">
        <p14:creationId xmlns:p14="http://schemas.microsoft.com/office/powerpoint/2010/main" val="338524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660C942-1D4F-C822-B06B-37EA3B277F10}"/>
              </a:ext>
            </a:extLst>
          </p:cNvPr>
          <p:cNvSpPr>
            <a:spLocks noGrp="1"/>
          </p:cNvSpPr>
          <p:nvPr>
            <p:ph type="body" sz="quarter" idx="20"/>
          </p:nvPr>
        </p:nvSpPr>
        <p:spPr>
          <a:xfrm>
            <a:off x="509285" y="497265"/>
            <a:ext cx="8832678" cy="549856"/>
          </a:xfrm>
        </p:spPr>
        <p:txBody>
          <a:bodyPr>
            <a:normAutofit/>
          </a:bodyPr>
          <a:lstStyle/>
          <a:p>
            <a:r>
              <a:rPr lang="en-US" sz="2800">
                <a:latin typeface="+mn-lt"/>
              </a:rPr>
              <a:t>Extending Agile to the Content/Curriculum Team</a:t>
            </a:r>
          </a:p>
        </p:txBody>
      </p:sp>
      <p:pic>
        <p:nvPicPr>
          <p:cNvPr id="12" name="Picture 11" descr="A group of people standing in front of a white board&#10;&#10;Description automatically generated">
            <a:extLst>
              <a:ext uri="{FF2B5EF4-FFF2-40B4-BE49-F238E27FC236}">
                <a16:creationId xmlns:a16="http://schemas.microsoft.com/office/drawing/2014/main" id="{52036123-5AF3-02B5-1A1A-79990E344078}"/>
              </a:ext>
            </a:extLst>
          </p:cNvPr>
          <p:cNvPicPr>
            <a:picLocks noChangeAspect="1"/>
          </p:cNvPicPr>
          <p:nvPr/>
        </p:nvPicPr>
        <p:blipFill>
          <a:blip r:embed="rId3"/>
          <a:stretch>
            <a:fillRect/>
          </a:stretch>
        </p:blipFill>
        <p:spPr>
          <a:xfrm>
            <a:off x="1787950" y="437168"/>
            <a:ext cx="7978219" cy="5983664"/>
          </a:xfrm>
          <a:prstGeom prst="rect">
            <a:avLst/>
          </a:prstGeom>
        </p:spPr>
      </p:pic>
    </p:spTree>
    <p:extLst>
      <p:ext uri="{BB962C8B-B14F-4D97-AF65-F5344CB8AC3E}">
        <p14:creationId xmlns:p14="http://schemas.microsoft.com/office/powerpoint/2010/main" val="389901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1036F9-D190-C410-F055-7EC81DB57A62}"/>
              </a:ext>
            </a:extLst>
          </p:cNvPr>
          <p:cNvSpPr>
            <a:spLocks noGrp="1"/>
          </p:cNvSpPr>
          <p:nvPr>
            <p:ph type="body" sz="quarter" idx="20"/>
          </p:nvPr>
        </p:nvSpPr>
        <p:spPr>
          <a:xfrm>
            <a:off x="509285" y="225710"/>
            <a:ext cx="8059680" cy="688420"/>
          </a:xfrm>
        </p:spPr>
        <p:txBody>
          <a:bodyPr>
            <a:normAutofit/>
          </a:bodyPr>
          <a:lstStyle/>
          <a:p>
            <a:r>
              <a:rPr lang="en-US">
                <a:latin typeface="+mn-lt"/>
              </a:rPr>
              <a:t>Metrics for Evaluating Decisions</a:t>
            </a:r>
          </a:p>
        </p:txBody>
      </p:sp>
      <p:pic>
        <p:nvPicPr>
          <p:cNvPr id="10" name="Picture 9" descr="A person holding a smiley face&#10;&#10;Description automatically generated">
            <a:extLst>
              <a:ext uri="{FF2B5EF4-FFF2-40B4-BE49-F238E27FC236}">
                <a16:creationId xmlns:a16="http://schemas.microsoft.com/office/drawing/2014/main" id="{03B40637-6270-91F5-F454-896FF42A9B3C}"/>
              </a:ext>
            </a:extLst>
          </p:cNvPr>
          <p:cNvPicPr>
            <a:picLocks noChangeAspect="1"/>
          </p:cNvPicPr>
          <p:nvPr/>
        </p:nvPicPr>
        <p:blipFill>
          <a:blip r:embed="rId3"/>
          <a:stretch>
            <a:fillRect/>
          </a:stretch>
        </p:blipFill>
        <p:spPr>
          <a:xfrm>
            <a:off x="509285" y="434920"/>
            <a:ext cx="3657600" cy="2743200"/>
          </a:xfrm>
          <a:prstGeom prst="rect">
            <a:avLst/>
          </a:prstGeom>
        </p:spPr>
      </p:pic>
      <p:pic>
        <p:nvPicPr>
          <p:cNvPr id="12" name="Picture 11" descr="A person riding a scooter&#10;&#10;Description automatically generated">
            <a:extLst>
              <a:ext uri="{FF2B5EF4-FFF2-40B4-BE49-F238E27FC236}">
                <a16:creationId xmlns:a16="http://schemas.microsoft.com/office/drawing/2014/main" id="{81480B77-8115-6666-5990-4451305A1150}"/>
              </a:ext>
            </a:extLst>
          </p:cNvPr>
          <p:cNvPicPr>
            <a:picLocks noChangeAspect="1"/>
          </p:cNvPicPr>
          <p:nvPr/>
        </p:nvPicPr>
        <p:blipFill>
          <a:blip r:embed="rId4"/>
          <a:stretch>
            <a:fillRect/>
          </a:stretch>
        </p:blipFill>
        <p:spPr>
          <a:xfrm>
            <a:off x="3917005" y="434920"/>
            <a:ext cx="3657600" cy="2743200"/>
          </a:xfrm>
          <a:prstGeom prst="rect">
            <a:avLst/>
          </a:prstGeom>
        </p:spPr>
      </p:pic>
      <p:pic>
        <p:nvPicPr>
          <p:cNvPr id="14" name="Picture 13" descr="A person and person holding a pencil and a large pencil&#10;&#10;Description automatically generated">
            <a:extLst>
              <a:ext uri="{FF2B5EF4-FFF2-40B4-BE49-F238E27FC236}">
                <a16:creationId xmlns:a16="http://schemas.microsoft.com/office/drawing/2014/main" id="{2ADAA984-906A-DEC0-B6F8-7B6FC2D7B071}"/>
              </a:ext>
            </a:extLst>
          </p:cNvPr>
          <p:cNvPicPr>
            <a:picLocks noChangeAspect="1"/>
          </p:cNvPicPr>
          <p:nvPr/>
        </p:nvPicPr>
        <p:blipFill>
          <a:blip r:embed="rId5"/>
          <a:stretch>
            <a:fillRect/>
          </a:stretch>
        </p:blipFill>
        <p:spPr>
          <a:xfrm>
            <a:off x="7305675" y="434920"/>
            <a:ext cx="3657600" cy="2743200"/>
          </a:xfrm>
          <a:prstGeom prst="rect">
            <a:avLst/>
          </a:prstGeom>
        </p:spPr>
      </p:pic>
      <p:pic>
        <p:nvPicPr>
          <p:cNvPr id="16" name="Picture 15" descr="A person and person writing on a board&#10;&#10;Description automatically generated">
            <a:extLst>
              <a:ext uri="{FF2B5EF4-FFF2-40B4-BE49-F238E27FC236}">
                <a16:creationId xmlns:a16="http://schemas.microsoft.com/office/drawing/2014/main" id="{38987F05-AC6D-3E2E-B282-A41DFBD8D533}"/>
              </a:ext>
            </a:extLst>
          </p:cNvPr>
          <p:cNvPicPr>
            <a:picLocks noChangeAspect="1"/>
          </p:cNvPicPr>
          <p:nvPr/>
        </p:nvPicPr>
        <p:blipFill>
          <a:blip r:embed="rId6"/>
          <a:stretch>
            <a:fillRect/>
          </a:stretch>
        </p:blipFill>
        <p:spPr>
          <a:xfrm>
            <a:off x="2140290" y="3178120"/>
            <a:ext cx="3657600" cy="2743200"/>
          </a:xfrm>
          <a:prstGeom prst="rect">
            <a:avLst/>
          </a:prstGeom>
        </p:spPr>
      </p:pic>
      <p:pic>
        <p:nvPicPr>
          <p:cNvPr id="18" name="Picture 17" descr="A red ribbon with a thumb up&#10;&#10;Description automatically generated">
            <a:extLst>
              <a:ext uri="{FF2B5EF4-FFF2-40B4-BE49-F238E27FC236}">
                <a16:creationId xmlns:a16="http://schemas.microsoft.com/office/drawing/2014/main" id="{8C79B4F1-7751-310B-AF73-53BD79865C32}"/>
              </a:ext>
            </a:extLst>
          </p:cNvPr>
          <p:cNvPicPr>
            <a:picLocks noChangeAspect="1"/>
          </p:cNvPicPr>
          <p:nvPr/>
        </p:nvPicPr>
        <p:blipFill>
          <a:blip r:embed="rId7"/>
          <a:stretch>
            <a:fillRect/>
          </a:stretch>
        </p:blipFill>
        <p:spPr>
          <a:xfrm>
            <a:off x="6431605" y="3473630"/>
            <a:ext cx="2286000" cy="2286000"/>
          </a:xfrm>
          <a:prstGeom prst="rect">
            <a:avLst/>
          </a:prstGeom>
        </p:spPr>
      </p:pic>
      <p:sp>
        <p:nvSpPr>
          <p:cNvPr id="20" name="TextBox 19">
            <a:extLst>
              <a:ext uri="{FF2B5EF4-FFF2-40B4-BE49-F238E27FC236}">
                <a16:creationId xmlns:a16="http://schemas.microsoft.com/office/drawing/2014/main" id="{85C8F855-53B7-3BF4-4575-F4460E22855D}"/>
              </a:ext>
            </a:extLst>
          </p:cNvPr>
          <p:cNvSpPr txBox="1"/>
          <p:nvPr/>
        </p:nvSpPr>
        <p:spPr>
          <a:xfrm>
            <a:off x="1209675" y="2956543"/>
            <a:ext cx="2438400" cy="369332"/>
          </a:xfrm>
          <a:prstGeom prst="rect">
            <a:avLst/>
          </a:prstGeom>
          <a:noFill/>
        </p:spPr>
        <p:txBody>
          <a:bodyPr wrap="square">
            <a:spAutoFit/>
          </a:bodyPr>
          <a:lstStyle/>
          <a:p>
            <a:r>
              <a:rPr lang="en-US" b="1"/>
              <a:t>Customer Satisfaction</a:t>
            </a:r>
            <a:endParaRPr lang="en-US"/>
          </a:p>
        </p:txBody>
      </p:sp>
      <p:sp>
        <p:nvSpPr>
          <p:cNvPr id="22" name="TextBox 21">
            <a:extLst>
              <a:ext uri="{FF2B5EF4-FFF2-40B4-BE49-F238E27FC236}">
                <a16:creationId xmlns:a16="http://schemas.microsoft.com/office/drawing/2014/main" id="{7A3E01DA-96DB-7992-7FD4-D462494D10E9}"/>
              </a:ext>
            </a:extLst>
          </p:cNvPr>
          <p:cNvSpPr txBox="1"/>
          <p:nvPr/>
        </p:nvSpPr>
        <p:spPr>
          <a:xfrm>
            <a:off x="4795535" y="2943788"/>
            <a:ext cx="2062465" cy="369332"/>
          </a:xfrm>
          <a:prstGeom prst="rect">
            <a:avLst/>
          </a:prstGeom>
          <a:noFill/>
        </p:spPr>
        <p:txBody>
          <a:bodyPr wrap="square">
            <a:spAutoFit/>
          </a:bodyPr>
          <a:lstStyle/>
          <a:p>
            <a:r>
              <a:rPr lang="en-US" b="1"/>
              <a:t>Delivery Timeliness</a:t>
            </a:r>
            <a:endParaRPr lang="en-US"/>
          </a:p>
        </p:txBody>
      </p:sp>
      <p:sp>
        <p:nvSpPr>
          <p:cNvPr id="24" name="TextBox 23">
            <a:extLst>
              <a:ext uri="{FF2B5EF4-FFF2-40B4-BE49-F238E27FC236}">
                <a16:creationId xmlns:a16="http://schemas.microsoft.com/office/drawing/2014/main" id="{EC86292E-4A81-68EA-9770-6684CF9A6799}"/>
              </a:ext>
            </a:extLst>
          </p:cNvPr>
          <p:cNvSpPr txBox="1"/>
          <p:nvPr/>
        </p:nvSpPr>
        <p:spPr>
          <a:xfrm>
            <a:off x="2428875" y="5736263"/>
            <a:ext cx="2869860" cy="369332"/>
          </a:xfrm>
          <a:prstGeom prst="rect">
            <a:avLst/>
          </a:prstGeom>
          <a:noFill/>
        </p:spPr>
        <p:txBody>
          <a:bodyPr wrap="square">
            <a:spAutoFit/>
          </a:bodyPr>
          <a:lstStyle/>
          <a:p>
            <a:r>
              <a:rPr lang="en-US" b="1"/>
              <a:t>Team Morale and Retention</a:t>
            </a:r>
            <a:endParaRPr lang="en-US"/>
          </a:p>
        </p:txBody>
      </p:sp>
      <p:sp>
        <p:nvSpPr>
          <p:cNvPr id="26" name="TextBox 25">
            <a:extLst>
              <a:ext uri="{FF2B5EF4-FFF2-40B4-BE49-F238E27FC236}">
                <a16:creationId xmlns:a16="http://schemas.microsoft.com/office/drawing/2014/main" id="{F202FFCB-D31E-F068-8DA3-B85AD11FF9EC}"/>
              </a:ext>
            </a:extLst>
          </p:cNvPr>
          <p:cNvSpPr txBox="1"/>
          <p:nvPr/>
        </p:nvSpPr>
        <p:spPr>
          <a:xfrm>
            <a:off x="8098480" y="2993063"/>
            <a:ext cx="2286000" cy="369332"/>
          </a:xfrm>
          <a:prstGeom prst="rect">
            <a:avLst/>
          </a:prstGeom>
          <a:noFill/>
        </p:spPr>
        <p:txBody>
          <a:bodyPr wrap="square">
            <a:spAutoFit/>
          </a:bodyPr>
          <a:lstStyle/>
          <a:p>
            <a:r>
              <a:rPr lang="en-US" b="1"/>
              <a:t>Productivity Metrics</a:t>
            </a:r>
            <a:endParaRPr lang="en-US"/>
          </a:p>
        </p:txBody>
      </p:sp>
      <p:sp>
        <p:nvSpPr>
          <p:cNvPr id="28" name="TextBox 27">
            <a:extLst>
              <a:ext uri="{FF2B5EF4-FFF2-40B4-BE49-F238E27FC236}">
                <a16:creationId xmlns:a16="http://schemas.microsoft.com/office/drawing/2014/main" id="{79AB4AD2-47D0-53EF-0C4B-9ECA02DFFD87}"/>
              </a:ext>
            </a:extLst>
          </p:cNvPr>
          <p:cNvSpPr txBox="1"/>
          <p:nvPr/>
        </p:nvSpPr>
        <p:spPr>
          <a:xfrm>
            <a:off x="6781800" y="5736263"/>
            <a:ext cx="6096000" cy="369332"/>
          </a:xfrm>
          <a:prstGeom prst="rect">
            <a:avLst/>
          </a:prstGeom>
          <a:noFill/>
        </p:spPr>
        <p:txBody>
          <a:bodyPr wrap="square">
            <a:spAutoFit/>
          </a:bodyPr>
          <a:lstStyle/>
          <a:p>
            <a:r>
              <a:rPr lang="en-US" b="1"/>
              <a:t>Quality Metrics</a:t>
            </a:r>
            <a:endParaRPr lang="en-US"/>
          </a:p>
        </p:txBody>
      </p:sp>
    </p:spTree>
    <p:extLst>
      <p:ext uri="{BB962C8B-B14F-4D97-AF65-F5344CB8AC3E}">
        <p14:creationId xmlns:p14="http://schemas.microsoft.com/office/powerpoint/2010/main" val="4134670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4F777B-0AC1-2C06-F546-E622B1683884}"/>
              </a:ext>
            </a:extLst>
          </p:cNvPr>
          <p:cNvSpPr>
            <a:spLocks noGrp="1"/>
          </p:cNvSpPr>
          <p:nvPr>
            <p:ph type="body" sz="quarter" idx="20"/>
          </p:nvPr>
        </p:nvSpPr>
        <p:spPr/>
        <p:txBody>
          <a:bodyPr>
            <a:normAutofit/>
          </a:bodyPr>
          <a:lstStyle/>
          <a:p>
            <a:r>
              <a:rPr lang="en-US">
                <a:latin typeface="+mn-lt"/>
              </a:rPr>
              <a:t>Can Scrum and Kanban Coexist?</a:t>
            </a:r>
          </a:p>
        </p:txBody>
      </p:sp>
      <p:pic>
        <p:nvPicPr>
          <p:cNvPr id="8" name="Picture 7">
            <a:extLst>
              <a:ext uri="{FF2B5EF4-FFF2-40B4-BE49-F238E27FC236}">
                <a16:creationId xmlns:a16="http://schemas.microsoft.com/office/drawing/2014/main" id="{2154A473-8070-FF7A-754F-C99491942C97}"/>
              </a:ext>
            </a:extLst>
          </p:cNvPr>
          <p:cNvPicPr>
            <a:picLocks noChangeAspect="1"/>
          </p:cNvPicPr>
          <p:nvPr/>
        </p:nvPicPr>
        <p:blipFill>
          <a:blip r:embed="rId3"/>
          <a:stretch>
            <a:fillRect/>
          </a:stretch>
        </p:blipFill>
        <p:spPr>
          <a:xfrm>
            <a:off x="5567313" y="1143000"/>
            <a:ext cx="4572000" cy="4572000"/>
          </a:xfrm>
          <a:prstGeom prst="rect">
            <a:avLst/>
          </a:prstGeom>
        </p:spPr>
      </p:pic>
      <p:sp>
        <p:nvSpPr>
          <p:cNvPr id="3" name="TextBox 2">
            <a:extLst>
              <a:ext uri="{FF2B5EF4-FFF2-40B4-BE49-F238E27FC236}">
                <a16:creationId xmlns:a16="http://schemas.microsoft.com/office/drawing/2014/main" id="{B60846B7-088B-92B2-737E-6FA9DB729D13}"/>
              </a:ext>
            </a:extLst>
          </p:cNvPr>
          <p:cNvSpPr txBox="1"/>
          <p:nvPr/>
        </p:nvSpPr>
        <p:spPr>
          <a:xfrm>
            <a:off x="509285" y="1745825"/>
            <a:ext cx="4128703" cy="29091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457200" indent="-457200">
              <a:lnSpc>
                <a:spcPct val="200000"/>
              </a:lnSpc>
              <a:buBlip>
                <a:blip r:embed="rId4">
                  <a:extLst>
                    <a:ext uri="{96DAC541-7B7A-43D3-8B79-37D633B846F1}">
                      <asvg:svgBlip xmlns:asvg="http://schemas.microsoft.com/office/drawing/2016/SVG/main" r:embed="rId5"/>
                    </a:ext>
                  </a:extLst>
                </a:blip>
              </a:buBlip>
            </a:pPr>
            <a:r>
              <a:rPr lang="en-US" sz="3200"/>
              <a:t>Hybrid Approach</a:t>
            </a:r>
          </a:p>
          <a:p>
            <a:pPr marL="457200" indent="-457200">
              <a:lnSpc>
                <a:spcPct val="200000"/>
              </a:lnSpc>
              <a:buBlip>
                <a:blip r:embed="rId4">
                  <a:extLst>
                    <a:ext uri="{96DAC541-7B7A-43D3-8B79-37D633B846F1}">
                      <asvg:svgBlip xmlns:asvg="http://schemas.microsoft.com/office/drawing/2016/SVG/main" r:embed="rId5"/>
                    </a:ext>
                  </a:extLst>
                </a:blip>
              </a:buBlip>
            </a:pPr>
            <a:r>
              <a:rPr lang="en-US" sz="3200"/>
              <a:t>Scrum Structure</a:t>
            </a:r>
          </a:p>
          <a:p>
            <a:pPr marL="457200" indent="-457200">
              <a:lnSpc>
                <a:spcPct val="200000"/>
              </a:lnSpc>
              <a:buBlip>
                <a:blip r:embed="rId4">
                  <a:extLst>
                    <a:ext uri="{96DAC541-7B7A-43D3-8B79-37D633B846F1}">
                      <asvg:svgBlip xmlns:asvg="http://schemas.microsoft.com/office/drawing/2016/SVG/main" r:embed="rId5"/>
                    </a:ext>
                  </a:extLst>
                </a:blip>
              </a:buBlip>
            </a:pPr>
            <a:r>
              <a:rPr lang="en-US" sz="3200"/>
              <a:t>Kanban Principles</a:t>
            </a:r>
          </a:p>
        </p:txBody>
      </p:sp>
    </p:spTree>
    <p:extLst>
      <p:ext uri="{BB962C8B-B14F-4D97-AF65-F5344CB8AC3E}">
        <p14:creationId xmlns:p14="http://schemas.microsoft.com/office/powerpoint/2010/main" val="3102707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6747F-D960-68CC-C5CD-944CFE23983D}"/>
              </a:ext>
            </a:extLst>
          </p:cNvPr>
          <p:cNvSpPr>
            <a:spLocks noGrp="1"/>
          </p:cNvSpPr>
          <p:nvPr>
            <p:ph type="body" sz="quarter" idx="10"/>
          </p:nvPr>
        </p:nvSpPr>
        <p:spPr>
          <a:xfrm>
            <a:off x="1320799" y="2334349"/>
            <a:ext cx="8839201" cy="884443"/>
          </a:xfrm>
        </p:spPr>
        <p:txBody>
          <a:bodyPr/>
          <a:lstStyle/>
          <a:p>
            <a:r>
              <a:rPr lang="en-US" sz="6600"/>
              <a:t>Q&amp;A</a:t>
            </a:r>
          </a:p>
        </p:txBody>
      </p:sp>
    </p:spTree>
    <p:extLst>
      <p:ext uri="{BB962C8B-B14F-4D97-AF65-F5344CB8AC3E}">
        <p14:creationId xmlns:p14="http://schemas.microsoft.com/office/powerpoint/2010/main" val="363352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pic>
        <p:nvPicPr>
          <p:cNvPr id="19" name="Picture 18" descr="A close-up of a logo&#10;&#10;Description automatically generated">
            <a:extLst>
              <a:ext uri="{FF2B5EF4-FFF2-40B4-BE49-F238E27FC236}">
                <a16:creationId xmlns:a16="http://schemas.microsoft.com/office/drawing/2014/main" id="{A68BDB93-5EA1-8505-B29B-D512E54E50E6}"/>
              </a:ext>
            </a:extLst>
          </p:cNvPr>
          <p:cNvPicPr>
            <a:picLocks noChangeAspect="1"/>
          </p:cNvPicPr>
          <p:nvPr/>
        </p:nvPicPr>
        <p:blipFill>
          <a:blip r:embed="rId3"/>
          <a:stretch>
            <a:fillRect/>
          </a:stretch>
        </p:blipFill>
        <p:spPr>
          <a:xfrm>
            <a:off x="340170" y="6172594"/>
            <a:ext cx="3629532" cy="638264"/>
          </a:xfrm>
          <a:prstGeom prst="rect">
            <a:avLst/>
          </a:prstGeom>
        </p:spPr>
      </p:pic>
      <p:sp>
        <p:nvSpPr>
          <p:cNvPr id="5" name="Text Placeholder 4">
            <a:extLst>
              <a:ext uri="{FF2B5EF4-FFF2-40B4-BE49-F238E27FC236}">
                <a16:creationId xmlns:a16="http://schemas.microsoft.com/office/drawing/2014/main" id="{45ABF722-BCC2-614D-2D80-D8254646EA12}"/>
              </a:ext>
            </a:extLst>
          </p:cNvPr>
          <p:cNvSpPr>
            <a:spLocks noGrp="1"/>
          </p:cNvSpPr>
          <p:nvPr>
            <p:ph type="body" sz="quarter" idx="20"/>
          </p:nvPr>
        </p:nvSpPr>
        <p:spPr>
          <a:xfrm>
            <a:off x="340170" y="557345"/>
            <a:ext cx="9433750" cy="892148"/>
          </a:xfrm>
        </p:spPr>
        <p:txBody>
          <a:bodyPr>
            <a:normAutofit/>
          </a:bodyPr>
          <a:lstStyle/>
          <a:p>
            <a:pPr>
              <a:lnSpc>
                <a:spcPct val="100000"/>
              </a:lnSpc>
            </a:pPr>
            <a:r>
              <a:rPr lang="en-US" sz="3000" err="1"/>
              <a:t>SuccessMaker's</a:t>
            </a:r>
            <a:r>
              <a:rPr lang="en-US" sz="3000"/>
              <a:t> Struggles</a:t>
            </a:r>
          </a:p>
        </p:txBody>
      </p:sp>
      <p:sp>
        <p:nvSpPr>
          <p:cNvPr id="56" name="TextBox 55">
            <a:extLst>
              <a:ext uri="{FF2B5EF4-FFF2-40B4-BE49-F238E27FC236}">
                <a16:creationId xmlns:a16="http://schemas.microsoft.com/office/drawing/2014/main" id="{A141F57B-3FC6-71AB-02A8-4C9FB0D6BED1}"/>
              </a:ext>
            </a:extLst>
          </p:cNvPr>
          <p:cNvSpPr txBox="1"/>
          <p:nvPr/>
        </p:nvSpPr>
        <p:spPr>
          <a:xfrm>
            <a:off x="387582" y="3282165"/>
            <a:ext cx="10517485" cy="646331"/>
          </a:xfrm>
          <a:prstGeom prst="rect">
            <a:avLst/>
          </a:prstGeom>
          <a:noFill/>
        </p:spPr>
        <p:txBody>
          <a:bodyPr wrap="square">
            <a:spAutoFit/>
          </a:bodyPr>
          <a:lstStyle/>
          <a:p>
            <a:r>
              <a:rPr lang="en-US"/>
              <a:t>The first upgrade took place before Mr. Woodford joined and that involved significant changes to the foundational technology of the product from an old client-server model to a new internet model</a:t>
            </a:r>
          </a:p>
        </p:txBody>
      </p:sp>
      <p:graphicFrame>
        <p:nvGraphicFramePr>
          <p:cNvPr id="66" name="TextBox 47">
            <a:extLst>
              <a:ext uri="{FF2B5EF4-FFF2-40B4-BE49-F238E27FC236}">
                <a16:creationId xmlns:a16="http://schemas.microsoft.com/office/drawing/2014/main" id="{AD0CA2A9-3C17-7137-B2F0-AB4867EE8731}"/>
              </a:ext>
            </a:extLst>
          </p:cNvPr>
          <p:cNvGraphicFramePr/>
          <p:nvPr>
            <p:extLst>
              <p:ext uri="{D42A27DB-BD31-4B8C-83A1-F6EECF244321}">
                <p14:modId xmlns:p14="http://schemas.microsoft.com/office/powerpoint/2010/main" val="689676463"/>
              </p:ext>
            </p:extLst>
          </p:nvPr>
        </p:nvGraphicFramePr>
        <p:xfrm>
          <a:off x="387582" y="986580"/>
          <a:ext cx="10300737" cy="22998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7" name="TextBox 47">
            <a:extLst>
              <a:ext uri="{FF2B5EF4-FFF2-40B4-BE49-F238E27FC236}">
                <a16:creationId xmlns:a16="http://schemas.microsoft.com/office/drawing/2014/main" id="{3FCE6A21-FFA8-74DA-7D69-F75A7BB82B36}"/>
              </a:ext>
            </a:extLst>
          </p:cNvPr>
          <p:cNvGraphicFramePr/>
          <p:nvPr>
            <p:extLst>
              <p:ext uri="{D42A27DB-BD31-4B8C-83A1-F6EECF244321}">
                <p14:modId xmlns:p14="http://schemas.microsoft.com/office/powerpoint/2010/main" val="199031224"/>
              </p:ext>
            </p:extLst>
          </p:nvPr>
        </p:nvGraphicFramePr>
        <p:xfrm>
          <a:off x="519663" y="4105897"/>
          <a:ext cx="10300737" cy="18884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9142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68BDB93-5EA1-8505-B29B-D512E54E50E6}"/>
              </a:ext>
            </a:extLst>
          </p:cNvPr>
          <p:cNvPicPr>
            <a:picLocks noChangeAspect="1"/>
          </p:cNvPicPr>
          <p:nvPr/>
        </p:nvPicPr>
        <p:blipFill>
          <a:blip r:embed="rId3"/>
          <a:stretch>
            <a:fillRect/>
          </a:stretch>
        </p:blipFill>
        <p:spPr>
          <a:xfrm>
            <a:off x="340170" y="6172594"/>
            <a:ext cx="3629532" cy="638264"/>
          </a:xfrm>
          <a:prstGeom prst="rect">
            <a:avLst/>
          </a:prstGeom>
        </p:spPr>
      </p:pic>
      <p:sp>
        <p:nvSpPr>
          <p:cNvPr id="5" name="Text Placeholder 4">
            <a:extLst>
              <a:ext uri="{FF2B5EF4-FFF2-40B4-BE49-F238E27FC236}">
                <a16:creationId xmlns:a16="http://schemas.microsoft.com/office/drawing/2014/main" id="{45ABF722-BCC2-614D-2D80-D8254646EA12}"/>
              </a:ext>
            </a:extLst>
          </p:cNvPr>
          <p:cNvSpPr>
            <a:spLocks noGrp="1"/>
          </p:cNvSpPr>
          <p:nvPr>
            <p:ph type="body" sz="quarter" idx="20"/>
          </p:nvPr>
        </p:nvSpPr>
        <p:spPr>
          <a:xfrm>
            <a:off x="340170" y="557345"/>
            <a:ext cx="7588791" cy="474468"/>
          </a:xfrm>
        </p:spPr>
        <p:txBody>
          <a:bodyPr>
            <a:normAutofit fontScale="92500" lnSpcReduction="10000"/>
          </a:bodyPr>
          <a:lstStyle/>
          <a:p>
            <a:r>
              <a:rPr lang="en-US"/>
              <a:t>Initial Product Development Challenges</a:t>
            </a:r>
          </a:p>
        </p:txBody>
      </p:sp>
      <p:sp>
        <p:nvSpPr>
          <p:cNvPr id="15" name="TextBox 14">
            <a:extLst>
              <a:ext uri="{FF2B5EF4-FFF2-40B4-BE49-F238E27FC236}">
                <a16:creationId xmlns:a16="http://schemas.microsoft.com/office/drawing/2014/main" id="{09792C60-26F5-7F53-9058-8E9594DC02A1}"/>
              </a:ext>
            </a:extLst>
          </p:cNvPr>
          <p:cNvSpPr txBox="1"/>
          <p:nvPr/>
        </p:nvSpPr>
        <p:spPr>
          <a:xfrm>
            <a:off x="235152" y="2633763"/>
            <a:ext cx="2826393" cy="1754326"/>
          </a:xfrm>
          <a:prstGeom prst="rect">
            <a:avLst/>
          </a:prstGeom>
          <a:noFill/>
        </p:spPr>
        <p:txBody>
          <a:bodyPr wrap="square">
            <a:spAutoFit/>
          </a:bodyPr>
          <a:lstStyle/>
          <a:p>
            <a:pPr marL="285750" indent="-285750" algn="ctr">
              <a:buFont typeface="Arial" panose="020B0604020202020204" pitchFamily="34" charset="0"/>
              <a:buChar char="•"/>
            </a:pPr>
            <a:r>
              <a:rPr lang="en-US" b="0" i="0">
                <a:effectLst/>
                <a:highlight>
                  <a:srgbClr val="FFFFFF"/>
                </a:highlight>
              </a:rPr>
              <a:t>A disconnect existed between the deliverables of the software development group and the actual needs of the customers</a:t>
            </a:r>
          </a:p>
        </p:txBody>
      </p:sp>
      <p:sp>
        <p:nvSpPr>
          <p:cNvPr id="20" name="TextBox 19">
            <a:extLst>
              <a:ext uri="{FF2B5EF4-FFF2-40B4-BE49-F238E27FC236}">
                <a16:creationId xmlns:a16="http://schemas.microsoft.com/office/drawing/2014/main" id="{2C066B19-E5C9-339E-B60D-5CD84BFAC2B2}"/>
              </a:ext>
            </a:extLst>
          </p:cNvPr>
          <p:cNvSpPr txBox="1"/>
          <p:nvPr/>
        </p:nvSpPr>
        <p:spPr>
          <a:xfrm>
            <a:off x="445126" y="2137743"/>
            <a:ext cx="2826394" cy="369332"/>
          </a:xfrm>
          <a:prstGeom prst="rect">
            <a:avLst/>
          </a:prstGeom>
          <a:noFill/>
        </p:spPr>
        <p:txBody>
          <a:bodyPr wrap="square">
            <a:spAutoFit/>
          </a:bodyPr>
          <a:lstStyle/>
          <a:p>
            <a:r>
              <a:rPr lang="en-US" b="1"/>
              <a:t>Disconnect in Deliverables</a:t>
            </a:r>
          </a:p>
        </p:txBody>
      </p:sp>
      <p:pic>
        <p:nvPicPr>
          <p:cNvPr id="24" name="Picture 23">
            <a:extLst>
              <a:ext uri="{FF2B5EF4-FFF2-40B4-BE49-F238E27FC236}">
                <a16:creationId xmlns:a16="http://schemas.microsoft.com/office/drawing/2014/main" id="{0C50924D-AFE2-667E-8780-F8CD35A978A7}"/>
              </a:ext>
            </a:extLst>
          </p:cNvPr>
          <p:cNvPicPr>
            <a:picLocks noChangeAspect="1"/>
          </p:cNvPicPr>
          <p:nvPr/>
        </p:nvPicPr>
        <p:blipFill>
          <a:blip r:embed="rId4">
            <a:duotone>
              <a:schemeClr val="accent2">
                <a:shade val="45000"/>
                <a:satMod val="135000"/>
              </a:schemeClr>
              <a:prstClr val="white"/>
            </a:duotone>
          </a:blip>
          <a:stretch>
            <a:fillRect/>
          </a:stretch>
        </p:blipFill>
        <p:spPr>
          <a:xfrm>
            <a:off x="3508586" y="2507075"/>
            <a:ext cx="3629532" cy="1267898"/>
          </a:xfrm>
          <a:prstGeom prst="rect">
            <a:avLst/>
          </a:prstGeom>
        </p:spPr>
      </p:pic>
      <p:sp>
        <p:nvSpPr>
          <p:cNvPr id="28" name="TextBox 27">
            <a:extLst>
              <a:ext uri="{FF2B5EF4-FFF2-40B4-BE49-F238E27FC236}">
                <a16:creationId xmlns:a16="http://schemas.microsoft.com/office/drawing/2014/main" id="{F0B94503-BD84-D3B9-6349-F50A47F11EC2}"/>
              </a:ext>
            </a:extLst>
          </p:cNvPr>
          <p:cNvSpPr txBox="1"/>
          <p:nvPr/>
        </p:nvSpPr>
        <p:spPr>
          <a:xfrm>
            <a:off x="7416802" y="2119347"/>
            <a:ext cx="3095413" cy="369332"/>
          </a:xfrm>
          <a:prstGeom prst="rect">
            <a:avLst/>
          </a:prstGeom>
          <a:noFill/>
        </p:spPr>
        <p:txBody>
          <a:bodyPr wrap="square">
            <a:spAutoFit/>
          </a:bodyPr>
          <a:lstStyle/>
          <a:p>
            <a:r>
              <a:rPr lang="en-US" b="1"/>
              <a:t>Significant Resource Allocation</a:t>
            </a:r>
          </a:p>
        </p:txBody>
      </p:sp>
      <p:sp>
        <p:nvSpPr>
          <p:cNvPr id="32" name="TextBox 31">
            <a:extLst>
              <a:ext uri="{FF2B5EF4-FFF2-40B4-BE49-F238E27FC236}">
                <a16:creationId xmlns:a16="http://schemas.microsoft.com/office/drawing/2014/main" id="{48EF7408-F93D-ACEC-FDD9-341EE49337ED}"/>
              </a:ext>
            </a:extLst>
          </p:cNvPr>
          <p:cNvSpPr txBox="1"/>
          <p:nvPr/>
        </p:nvSpPr>
        <p:spPr>
          <a:xfrm>
            <a:off x="7179735" y="2699050"/>
            <a:ext cx="3569546" cy="1754326"/>
          </a:xfrm>
          <a:prstGeom prst="rect">
            <a:avLst/>
          </a:prstGeom>
          <a:noFill/>
        </p:spPr>
        <p:txBody>
          <a:bodyPr wrap="square">
            <a:spAutoFit/>
          </a:bodyPr>
          <a:lstStyle/>
          <a:p>
            <a:pPr marL="285750" indent="-285750" algn="ctr">
              <a:buFont typeface="Arial" panose="020B0604020202020204" pitchFamily="34" charset="0"/>
              <a:buChar char="•"/>
            </a:pPr>
            <a:r>
              <a:rPr lang="en-US"/>
              <a:t>The Digital Learning unit invested substantial resources in developing a major upgrade to an educational software product</a:t>
            </a:r>
          </a:p>
          <a:p>
            <a:pPr marL="285750" indent="-285750" algn="ctr">
              <a:buFont typeface="Arial" panose="020B0604020202020204" pitchFamily="34" charset="0"/>
              <a:buChar char="•"/>
            </a:pPr>
            <a:r>
              <a:rPr lang="en-US" b="0" i="0">
                <a:solidFill>
                  <a:srgbClr val="0D0D0D"/>
                </a:solidFill>
                <a:effectLst/>
                <a:highlight>
                  <a:srgbClr val="FFFFFF"/>
                </a:highlight>
                <a:latin typeface="Söhne"/>
              </a:rPr>
              <a:t>Much of the work was being done o</a:t>
            </a:r>
            <a:r>
              <a:rPr lang="en-US"/>
              <a:t>ffshore in India</a:t>
            </a:r>
          </a:p>
        </p:txBody>
      </p:sp>
    </p:spTree>
    <p:extLst>
      <p:ext uri="{BB962C8B-B14F-4D97-AF65-F5344CB8AC3E}">
        <p14:creationId xmlns:p14="http://schemas.microsoft.com/office/powerpoint/2010/main" val="380383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3B11C8-0BC6-4E54-CFB0-112E770D7A0A}"/>
              </a:ext>
            </a:extLst>
          </p:cNvPr>
          <p:cNvSpPr txBox="1"/>
          <p:nvPr/>
        </p:nvSpPr>
        <p:spPr>
          <a:xfrm>
            <a:off x="487681" y="556995"/>
            <a:ext cx="6754707" cy="437400"/>
          </a:xfrm>
          <a:prstGeom prst="rect">
            <a:avLst/>
          </a:prstGeom>
        </p:spPr>
        <p:txBody>
          <a:bodyPr vert="horz" lIns="91440" tIns="45720" rIns="91440" bIns="45720" rtlCol="0" anchor="ctr">
            <a:noAutofit/>
          </a:bodyPr>
          <a:lstStyle/>
          <a:p>
            <a:pPr>
              <a:spcBef>
                <a:spcPts val="1000"/>
              </a:spcBef>
              <a:spcAft>
                <a:spcPts val="600"/>
              </a:spcAft>
            </a:pPr>
            <a:r>
              <a:rPr lang="en-US" sz="3000">
                <a:solidFill>
                  <a:srgbClr val="881C1C"/>
                </a:solidFill>
                <a:latin typeface="Times New Roman" panose="02020603050405020304" pitchFamily="18" charset="0"/>
                <a:cs typeface="Times New Roman" panose="02020603050405020304" pitchFamily="18" charset="0"/>
              </a:rPr>
              <a:t>Transitioning Development Model - Agile</a:t>
            </a:r>
          </a:p>
        </p:txBody>
      </p:sp>
      <p:sp>
        <p:nvSpPr>
          <p:cNvPr id="14" name="TextBox 13">
            <a:extLst>
              <a:ext uri="{FF2B5EF4-FFF2-40B4-BE49-F238E27FC236}">
                <a16:creationId xmlns:a16="http://schemas.microsoft.com/office/drawing/2014/main" id="{D9DBE15A-BCE6-8F26-7980-9059A5063603}"/>
              </a:ext>
            </a:extLst>
          </p:cNvPr>
          <p:cNvSpPr txBox="1"/>
          <p:nvPr/>
        </p:nvSpPr>
        <p:spPr>
          <a:xfrm>
            <a:off x="487681" y="3250835"/>
            <a:ext cx="6614161" cy="553998"/>
          </a:xfrm>
          <a:prstGeom prst="rect">
            <a:avLst/>
          </a:prstGeom>
          <a:noFill/>
        </p:spPr>
        <p:txBody>
          <a:bodyPr wrap="square">
            <a:spAutoFit/>
          </a:bodyPr>
          <a:lstStyle/>
          <a:p>
            <a:pPr>
              <a:spcAft>
                <a:spcPts val="600"/>
              </a:spcAft>
            </a:pPr>
            <a:r>
              <a:rPr lang="en-US" sz="3000">
                <a:solidFill>
                  <a:srgbClr val="881C1C"/>
                </a:solidFill>
                <a:latin typeface="Times New Roman" panose="02020603050405020304" pitchFamily="18" charset="0"/>
                <a:cs typeface="Times New Roman" panose="02020603050405020304" pitchFamily="18" charset="0"/>
              </a:rPr>
              <a:t>Challenges Faced with Agile Adoption</a:t>
            </a:r>
          </a:p>
        </p:txBody>
      </p:sp>
      <p:graphicFrame>
        <p:nvGraphicFramePr>
          <p:cNvPr id="53" name="TextBox 9">
            <a:extLst>
              <a:ext uri="{FF2B5EF4-FFF2-40B4-BE49-F238E27FC236}">
                <a16:creationId xmlns:a16="http://schemas.microsoft.com/office/drawing/2014/main" id="{4E0CDA71-80B3-68C2-8016-283857D81530}"/>
              </a:ext>
            </a:extLst>
          </p:cNvPr>
          <p:cNvGraphicFramePr/>
          <p:nvPr>
            <p:extLst>
              <p:ext uri="{D42A27DB-BD31-4B8C-83A1-F6EECF244321}">
                <p14:modId xmlns:p14="http://schemas.microsoft.com/office/powerpoint/2010/main" val="1220043788"/>
              </p:ext>
            </p:extLst>
          </p:nvPr>
        </p:nvGraphicFramePr>
        <p:xfrm>
          <a:off x="286342" y="1262658"/>
          <a:ext cx="11616266" cy="1777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5" name="TextBox 28">
            <a:extLst>
              <a:ext uri="{FF2B5EF4-FFF2-40B4-BE49-F238E27FC236}">
                <a16:creationId xmlns:a16="http://schemas.microsoft.com/office/drawing/2014/main" id="{29F72605-E179-2091-DAC9-755D8CD817FB}"/>
              </a:ext>
            </a:extLst>
          </p:cNvPr>
          <p:cNvGraphicFramePr/>
          <p:nvPr>
            <p:extLst>
              <p:ext uri="{D42A27DB-BD31-4B8C-83A1-F6EECF244321}">
                <p14:modId xmlns:p14="http://schemas.microsoft.com/office/powerpoint/2010/main" val="3899427085"/>
              </p:ext>
            </p:extLst>
          </p:nvPr>
        </p:nvGraphicFramePr>
        <p:xfrm>
          <a:off x="454828" y="3977396"/>
          <a:ext cx="11279294" cy="19436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1">
            <a:extLst>
              <a:ext uri="{FF2B5EF4-FFF2-40B4-BE49-F238E27FC236}">
                <a16:creationId xmlns:a16="http://schemas.microsoft.com/office/drawing/2014/main" id="{4F0341F6-B98E-4DDE-4CE4-B3714F3F9253}"/>
              </a:ext>
            </a:extLst>
          </p:cNvPr>
          <p:cNvPicPr>
            <a:picLocks noChangeAspect="1"/>
          </p:cNvPicPr>
          <p:nvPr/>
        </p:nvPicPr>
        <p:blipFill>
          <a:blip r:embed="rId13"/>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138202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pic>
        <p:nvPicPr>
          <p:cNvPr id="19" name="Picture 18" descr="A close-up of a logo&#10;&#10;Description automatically generated">
            <a:extLst>
              <a:ext uri="{FF2B5EF4-FFF2-40B4-BE49-F238E27FC236}">
                <a16:creationId xmlns:a16="http://schemas.microsoft.com/office/drawing/2014/main" id="{A68BDB93-5EA1-8505-B29B-D512E54E50E6}"/>
              </a:ext>
            </a:extLst>
          </p:cNvPr>
          <p:cNvPicPr>
            <a:picLocks noChangeAspect="1"/>
          </p:cNvPicPr>
          <p:nvPr/>
        </p:nvPicPr>
        <p:blipFill>
          <a:blip r:embed="rId3"/>
          <a:stretch>
            <a:fillRect/>
          </a:stretch>
        </p:blipFill>
        <p:spPr>
          <a:xfrm>
            <a:off x="340170" y="6172594"/>
            <a:ext cx="3629532" cy="638264"/>
          </a:xfrm>
          <a:prstGeom prst="rect">
            <a:avLst/>
          </a:prstGeom>
        </p:spPr>
      </p:pic>
      <p:sp>
        <p:nvSpPr>
          <p:cNvPr id="5" name="Text Placeholder 4">
            <a:extLst>
              <a:ext uri="{FF2B5EF4-FFF2-40B4-BE49-F238E27FC236}">
                <a16:creationId xmlns:a16="http://schemas.microsoft.com/office/drawing/2014/main" id="{45ABF722-BCC2-614D-2D80-D8254646EA12}"/>
              </a:ext>
            </a:extLst>
          </p:cNvPr>
          <p:cNvSpPr>
            <a:spLocks noGrp="1"/>
          </p:cNvSpPr>
          <p:nvPr>
            <p:ph type="body" sz="quarter" idx="20"/>
          </p:nvPr>
        </p:nvSpPr>
        <p:spPr>
          <a:xfrm>
            <a:off x="340170" y="409184"/>
            <a:ext cx="9311830" cy="728735"/>
          </a:xfrm>
        </p:spPr>
        <p:txBody>
          <a:bodyPr>
            <a:noAutofit/>
          </a:bodyPr>
          <a:lstStyle/>
          <a:p>
            <a:r>
              <a:rPr lang="en-US" sz="3000"/>
              <a:t>Challenges in Developing a Five-Year Product Roadmap</a:t>
            </a:r>
            <a:endParaRPr lang="en-IN" sz="3000"/>
          </a:p>
        </p:txBody>
      </p:sp>
      <p:graphicFrame>
        <p:nvGraphicFramePr>
          <p:cNvPr id="22" name="TextBox 5">
            <a:extLst>
              <a:ext uri="{FF2B5EF4-FFF2-40B4-BE49-F238E27FC236}">
                <a16:creationId xmlns:a16="http://schemas.microsoft.com/office/drawing/2014/main" id="{1012FECB-14EE-9888-D0E3-09C63ADE674F}"/>
              </a:ext>
            </a:extLst>
          </p:cNvPr>
          <p:cNvGraphicFramePr/>
          <p:nvPr>
            <p:extLst>
              <p:ext uri="{D42A27DB-BD31-4B8C-83A1-F6EECF244321}">
                <p14:modId xmlns:p14="http://schemas.microsoft.com/office/powerpoint/2010/main" val="3404479198"/>
              </p:ext>
            </p:extLst>
          </p:nvPr>
        </p:nvGraphicFramePr>
        <p:xfrm>
          <a:off x="502730" y="491681"/>
          <a:ext cx="10375243" cy="514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584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BFC4FE-F97C-8665-2415-6DD76D9D1DCC}"/>
              </a:ext>
            </a:extLst>
          </p:cNvPr>
          <p:cNvSpPr txBox="1"/>
          <p:nvPr/>
        </p:nvSpPr>
        <p:spPr>
          <a:xfrm>
            <a:off x="368131" y="387856"/>
            <a:ext cx="3546856" cy="556789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881C1C"/>
                </a:solidFill>
                <a:latin typeface="+mj-lt"/>
                <a:ea typeface="+mj-ea"/>
                <a:cs typeface="+mj-cs"/>
              </a:rPr>
              <a:t>Key Considerations</a:t>
            </a:r>
          </a:p>
        </p:txBody>
      </p:sp>
      <p:graphicFrame>
        <p:nvGraphicFramePr>
          <p:cNvPr id="41" name="TextBox 4">
            <a:extLst>
              <a:ext uri="{FF2B5EF4-FFF2-40B4-BE49-F238E27FC236}">
                <a16:creationId xmlns:a16="http://schemas.microsoft.com/office/drawing/2014/main" id="{7F5AA588-BEEC-415B-D3EF-3C29901FF5B4}"/>
              </a:ext>
            </a:extLst>
          </p:cNvPr>
          <p:cNvGraphicFramePr/>
          <p:nvPr>
            <p:extLst>
              <p:ext uri="{D42A27DB-BD31-4B8C-83A1-F6EECF244321}">
                <p14:modId xmlns:p14="http://schemas.microsoft.com/office/powerpoint/2010/main" val="2698676657"/>
              </p:ext>
            </p:extLst>
          </p:nvPr>
        </p:nvGraphicFramePr>
        <p:xfrm>
          <a:off x="4300728" y="557189"/>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335D55A-73AC-D1E1-E3C2-0223971BC063}"/>
              </a:ext>
            </a:extLst>
          </p:cNvPr>
          <p:cNvPicPr>
            <a:picLocks noChangeAspect="1"/>
          </p:cNvPicPr>
          <p:nvPr/>
        </p:nvPicPr>
        <p:blipFill>
          <a:blip r:embed="rId8"/>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20870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0B59-6556-221C-4361-9412938C7DC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68BDB93-5EA1-8505-B29B-D512E54E50E6}"/>
              </a:ext>
            </a:extLst>
          </p:cNvPr>
          <p:cNvPicPr>
            <a:picLocks noChangeAspect="1"/>
          </p:cNvPicPr>
          <p:nvPr/>
        </p:nvPicPr>
        <p:blipFill>
          <a:blip r:embed="rId2"/>
          <a:stretch>
            <a:fillRect/>
          </a:stretch>
        </p:blipFill>
        <p:spPr>
          <a:xfrm>
            <a:off x="340170" y="6172594"/>
            <a:ext cx="3629532" cy="638264"/>
          </a:xfrm>
          <a:prstGeom prst="rect">
            <a:avLst/>
          </a:prstGeom>
        </p:spPr>
      </p:pic>
      <p:sp>
        <p:nvSpPr>
          <p:cNvPr id="5" name="Text Placeholder 4">
            <a:extLst>
              <a:ext uri="{FF2B5EF4-FFF2-40B4-BE49-F238E27FC236}">
                <a16:creationId xmlns:a16="http://schemas.microsoft.com/office/drawing/2014/main" id="{45ABF722-BCC2-614D-2D80-D8254646EA12}"/>
              </a:ext>
            </a:extLst>
          </p:cNvPr>
          <p:cNvSpPr>
            <a:spLocks noGrp="1"/>
          </p:cNvSpPr>
          <p:nvPr>
            <p:ph type="body" sz="quarter" idx="20"/>
          </p:nvPr>
        </p:nvSpPr>
        <p:spPr>
          <a:xfrm>
            <a:off x="481783" y="837496"/>
            <a:ext cx="6272515" cy="549856"/>
          </a:xfrm>
        </p:spPr>
        <p:txBody>
          <a:bodyPr/>
          <a:lstStyle/>
          <a:p>
            <a:r>
              <a:rPr lang="en-IN"/>
              <a:t>Question 2</a:t>
            </a:r>
          </a:p>
        </p:txBody>
      </p:sp>
      <p:sp>
        <p:nvSpPr>
          <p:cNvPr id="9" name="TextBox 8">
            <a:extLst>
              <a:ext uri="{FF2B5EF4-FFF2-40B4-BE49-F238E27FC236}">
                <a16:creationId xmlns:a16="http://schemas.microsoft.com/office/drawing/2014/main" id="{2FBC9328-0700-47A2-2BF3-DF5302DF42A9}"/>
              </a:ext>
            </a:extLst>
          </p:cNvPr>
          <p:cNvSpPr txBox="1"/>
          <p:nvPr/>
        </p:nvSpPr>
        <p:spPr>
          <a:xfrm>
            <a:off x="481783" y="2320389"/>
            <a:ext cx="10129276" cy="830997"/>
          </a:xfrm>
          <a:prstGeom prst="rect">
            <a:avLst/>
          </a:prstGeom>
          <a:noFill/>
        </p:spPr>
        <p:txBody>
          <a:bodyPr wrap="square" rtlCol="0">
            <a:spAutoFit/>
          </a:bodyPr>
          <a:lstStyle/>
          <a:p>
            <a:r>
              <a:rPr lang="en-US" sz="2400" dirty="0"/>
              <a:t>How do product and software development methodologies influence a firm’s ability to respond to market demands? </a:t>
            </a:r>
          </a:p>
        </p:txBody>
      </p:sp>
    </p:spTree>
    <p:extLst>
      <p:ext uri="{BB962C8B-B14F-4D97-AF65-F5344CB8AC3E}">
        <p14:creationId xmlns:p14="http://schemas.microsoft.com/office/powerpoint/2010/main" val="102539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C2486DD-C3DA-238A-9F89-53BEE0AB5466}"/>
              </a:ext>
            </a:extLst>
          </p:cNvPr>
          <p:cNvSpPr>
            <a:spLocks noGrp="1"/>
          </p:cNvSpPr>
          <p:nvPr>
            <p:ph type="body" sz="quarter" idx="20"/>
          </p:nvPr>
        </p:nvSpPr>
        <p:spPr>
          <a:xfrm>
            <a:off x="265445" y="686407"/>
            <a:ext cx="10280635" cy="549856"/>
          </a:xfrm>
        </p:spPr>
        <p:txBody>
          <a:bodyPr>
            <a:noAutofit/>
          </a:bodyPr>
          <a:lstStyle/>
          <a:p>
            <a:r>
              <a:rPr lang="en-US" dirty="0"/>
              <a:t>Impact of Product and Software Development Methodologies</a:t>
            </a:r>
            <a:endParaRPr lang="en-IN" dirty="0"/>
          </a:p>
        </p:txBody>
      </p:sp>
      <p:pic>
        <p:nvPicPr>
          <p:cNvPr id="9" name="Picture 8" descr="A close-up of a logo&#10;&#10;Description automatically generated">
            <a:extLst>
              <a:ext uri="{FF2B5EF4-FFF2-40B4-BE49-F238E27FC236}">
                <a16:creationId xmlns:a16="http://schemas.microsoft.com/office/drawing/2014/main" id="{042FBA7F-2CE3-68C0-DABB-5A9CB8FA4C88}"/>
              </a:ext>
            </a:extLst>
          </p:cNvPr>
          <p:cNvPicPr>
            <a:picLocks noChangeAspect="1"/>
          </p:cNvPicPr>
          <p:nvPr/>
        </p:nvPicPr>
        <p:blipFill>
          <a:blip r:embed="rId3"/>
          <a:stretch>
            <a:fillRect/>
          </a:stretch>
        </p:blipFill>
        <p:spPr>
          <a:xfrm>
            <a:off x="340170" y="6172594"/>
            <a:ext cx="3629532" cy="638264"/>
          </a:xfrm>
          <a:prstGeom prst="rect">
            <a:avLst/>
          </a:prstGeom>
        </p:spPr>
      </p:pic>
      <p:sp>
        <p:nvSpPr>
          <p:cNvPr id="14" name="TextBox 13">
            <a:extLst>
              <a:ext uri="{FF2B5EF4-FFF2-40B4-BE49-F238E27FC236}">
                <a16:creationId xmlns:a16="http://schemas.microsoft.com/office/drawing/2014/main" id="{3961028D-14F9-2D5B-AEF3-9CCA54414D54}"/>
              </a:ext>
            </a:extLst>
          </p:cNvPr>
          <p:cNvSpPr txBox="1"/>
          <p:nvPr/>
        </p:nvSpPr>
        <p:spPr>
          <a:xfrm>
            <a:off x="340170" y="1705154"/>
            <a:ext cx="5674549" cy="2814617"/>
          </a:xfrm>
          <a:prstGeom prst="rect">
            <a:avLst/>
          </a:prstGeom>
          <a:noFill/>
        </p:spPr>
        <p:txBody>
          <a:bodyPr wrap="square">
            <a:spAutoFit/>
          </a:bodyPr>
          <a:lstStyle/>
          <a:p>
            <a:pPr>
              <a:lnSpc>
                <a:spcPct val="150000"/>
              </a:lnSpc>
            </a:pPr>
            <a:r>
              <a:rPr lang="en-US" sz="2000" dirty="0"/>
              <a:t>Product and software development methodologies play a critical role in how a company reacts to the ever-changing whims of the market. The right approach can mean the difference between staying ahead of the curve and getting blindsided by customer needs. </a:t>
            </a:r>
            <a:endParaRPr lang="en-IN" sz="2000" dirty="0"/>
          </a:p>
        </p:txBody>
      </p:sp>
      <p:pic>
        <p:nvPicPr>
          <p:cNvPr id="18" name="Picture 17">
            <a:extLst>
              <a:ext uri="{FF2B5EF4-FFF2-40B4-BE49-F238E27FC236}">
                <a16:creationId xmlns:a16="http://schemas.microsoft.com/office/drawing/2014/main" id="{CB45FA11-AD5E-4492-1E66-E0559C60125E}"/>
              </a:ext>
            </a:extLst>
          </p:cNvPr>
          <p:cNvPicPr>
            <a:picLocks noChangeAspect="1"/>
          </p:cNvPicPr>
          <p:nvPr/>
        </p:nvPicPr>
        <p:blipFill>
          <a:blip r:embed="rId4"/>
          <a:stretch>
            <a:fillRect/>
          </a:stretch>
        </p:blipFill>
        <p:spPr>
          <a:xfrm>
            <a:off x="5780368" y="1866998"/>
            <a:ext cx="5071342" cy="2917647"/>
          </a:xfrm>
          <a:prstGeom prst="rect">
            <a:avLst/>
          </a:prstGeom>
        </p:spPr>
      </p:pic>
      <p:sp>
        <p:nvSpPr>
          <p:cNvPr id="2" name="TextBox 1">
            <a:extLst>
              <a:ext uri="{FF2B5EF4-FFF2-40B4-BE49-F238E27FC236}">
                <a16:creationId xmlns:a16="http://schemas.microsoft.com/office/drawing/2014/main" id="{4DA22297-4EE3-840C-CA12-05652031565E}"/>
              </a:ext>
            </a:extLst>
          </p:cNvPr>
          <p:cNvSpPr txBox="1"/>
          <p:nvPr/>
        </p:nvSpPr>
        <p:spPr>
          <a:xfrm>
            <a:off x="340170" y="4968180"/>
            <a:ext cx="5196468" cy="400110"/>
          </a:xfrm>
          <a:prstGeom prst="rect">
            <a:avLst/>
          </a:prstGeom>
          <a:noFill/>
        </p:spPr>
        <p:txBody>
          <a:bodyPr wrap="square" rtlCol="0">
            <a:spAutoFit/>
          </a:bodyPr>
          <a:lstStyle/>
          <a:p>
            <a:r>
              <a:rPr lang="en-IN" sz="2000" i="1"/>
              <a:t>Remember Blackberry and Nokia? </a:t>
            </a:r>
          </a:p>
        </p:txBody>
      </p:sp>
    </p:spTree>
    <p:extLst>
      <p:ext uri="{BB962C8B-B14F-4D97-AF65-F5344CB8AC3E}">
        <p14:creationId xmlns:p14="http://schemas.microsoft.com/office/powerpoint/2010/main" val="1354052450"/>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ECBE5A15-78C2-DB4F-8FFC-0EEC4B7DE65B}"/>
    </a:ext>
  </a:extLst>
</a:theme>
</file>

<file path=ppt/theme/theme2.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D290371C-162F-804D-9F53-76ACB45CF51D}"/>
    </a:ext>
  </a:extLst>
</a:theme>
</file>

<file path=ppt/theme/theme3.xml><?xml version="1.0" encoding="utf-8"?>
<a:theme xmlns:a="http://schemas.openxmlformats.org/drawingml/2006/main" name="Content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9E770800-2268-184C-8A7B-8649C348F87D}"/>
    </a:ext>
  </a:extLst>
</a:theme>
</file>

<file path=ppt/theme/theme4.xml><?xml version="1.0" encoding="utf-8"?>
<a:theme xmlns:a="http://schemas.openxmlformats.org/drawingml/2006/main" name="Divider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4A497716-F4B0-2D41-94B7-10D85AC0DB52}"/>
    </a:ext>
  </a:extLst>
</a:theme>
</file>

<file path=ppt/theme/theme5.xml><?xml version="1.0" encoding="utf-8"?>
<a:theme xmlns:a="http://schemas.openxmlformats.org/drawingml/2006/main" name="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18192E3B-209E-1E40-8804-E28DEF5F6DF4}"/>
    </a:ext>
  </a:extLst>
</a:theme>
</file>

<file path=ppt/theme/theme6.xml><?xml version="1.0" encoding="utf-8"?>
<a:theme xmlns:a="http://schemas.openxmlformats.org/drawingml/2006/main" name="1_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FY23 UMA PowerPoint Template-2" id="{7F9BFA31-4AFB-934A-9DFB-E5C66EF8DE37}" vid="{C7276F49-7EC7-CD42-BEAA-600E87DC8FC3}"/>
    </a:ext>
  </a:extLst>
</a:theme>
</file>

<file path=ppt/theme/theme7.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F94915E-7923-4750-B396-92BE94608BB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5" ma:contentTypeDescription="Create a new document." ma:contentTypeScope="" ma:versionID="04113f69bdcf8b30c395eaa2ad758b0d">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84b8c1c81dde8f5ec1dee3ef41e6c0cb"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F1FB36-542D-45D1-A6EF-25C0B54C5DB3}">
  <ds:schemaRefs>
    <ds:schemaRef ds:uri="1e6b8643-ca51-43bb-81fd-17521b57e33b"/>
    <ds:schemaRef ds:uri="81cb9225-0713-4119-88b0-dbf79313c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498232-D9E5-49E9-93CA-CC4858A726F5}">
  <ds:schemaRefs>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1cb9225-0713-4119-88b0-dbf79313c31b"/>
    <ds:schemaRef ds:uri="1e6b8643-ca51-43bb-81fd-17521b57e33b"/>
    <ds:schemaRef ds:uri="http://www.w3.org/XML/1998/namespace"/>
  </ds:schemaRefs>
</ds:datastoreItem>
</file>

<file path=customXml/itemProps3.xml><?xml version="1.0" encoding="utf-8"?>
<ds:datastoreItem xmlns:ds="http://schemas.openxmlformats.org/officeDocument/2006/customXml" ds:itemID="{EEE8EB80-F161-4FAA-9C44-FCF2CD9E53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FY23 UMA PowerPoint Template-A</Template>
  <TotalTime>55</TotalTime>
  <Words>4004</Words>
  <Application>Microsoft Office PowerPoint</Application>
  <PresentationFormat>Widescreen</PresentationFormat>
  <Paragraphs>291</Paragraphs>
  <Slides>28</Slides>
  <Notes>20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28</vt:i4>
      </vt:variant>
    </vt:vector>
  </HeadingPairs>
  <TitlesOfParts>
    <vt:vector size="50" baseType="lpstr">
      <vt:lpstr>__fkGroteskNeue_a82850</vt:lpstr>
      <vt:lpstr>Arial</vt:lpstr>
      <vt:lpstr>Calibri</vt:lpstr>
      <vt:lpstr>ff1</vt:lpstr>
      <vt:lpstr>Frutiger LT Std 45 Light</vt:lpstr>
      <vt:lpstr>Frutiger LT Std 55 Roman</vt:lpstr>
      <vt:lpstr>Google Sans</vt:lpstr>
      <vt:lpstr>Söhne</vt:lpstr>
      <vt:lpstr>Times New Roman</vt:lpstr>
      <vt:lpstr>TimesNewRomanPSMT_35_1</vt:lpstr>
      <vt:lpstr>TimesNewRomanPSMT_35_2</vt:lpstr>
      <vt:lpstr>TimesNewRomanPSMT_35_3</vt:lpstr>
      <vt:lpstr>TimesNewRomanPSMT_35_4</vt:lpstr>
      <vt:lpstr>TimesNewRomanPSMT_35_5</vt:lpstr>
      <vt:lpstr>var(--font-berkeley-mono)</vt:lpstr>
      <vt:lpstr>Title Slide</vt:lpstr>
      <vt:lpstr>1_Title Slide</vt:lpstr>
      <vt:lpstr>Content pages</vt:lpstr>
      <vt:lpstr>Divider Slide</vt:lpstr>
      <vt:lpstr>Closing Slide</vt:lpstr>
      <vt:lpstr>1_Closing Slide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Scrum Methodology</dc:title>
  <dc:creator>Sumanth Bhuma</dc:creator>
  <cp:lastModifiedBy>Yashwanth Nomula</cp:lastModifiedBy>
  <cp:revision>2</cp:revision>
  <dcterms:created xsi:type="dcterms:W3CDTF">2023-10-27T07:11:11Z</dcterms:created>
  <dcterms:modified xsi:type="dcterms:W3CDTF">2024-04-10T19:37:36Z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